
<file path=[Content_Types].xml><?xml version="1.0" encoding="utf-8"?>
<Types xmlns="http://schemas.openxmlformats.org/package/2006/content-types">
  <Default Extension="wdp" ContentType="image/vnd.ms-photo"/>
  <Default Extension="jpg" ContentType="image/jpeg"/>
  <Default Extension="png" ContentType="image/png"/>
  <Default Extension="svg" ContentType="image/svg+xml"/>
  <Default Extension="rels" ContentType="application/vnd.openxmlformats-package.relationships+xml"/>
  <Default Extension="xml" ContentType="application/xml"/>
  <Override PartName="/ppt/notesSlides/notesSlide3.xml" ContentType="application/vnd.openxmlformats-officedocument.presentationml.notesSlide+xml"/>
  <Override PartName="/ppt/theme/theme3.xml" ContentType="application/vnd.openxmlformats-officedocument.theme+xml"/>
  <Override PartName="/ppt/slideLayouts/slideLayout24.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theme/theme1.xml" ContentType="application/vnd.openxmlformats-officedocument.theme+xml"/>
  <Override PartName="/ppt/slideLayouts/slideLayout4.xml" ContentType="application/vnd.openxmlformats-officedocument.presentationml.slideLayout+xml"/>
  <Override PartName="/ppt/slides/slide7.xml" ContentType="application/vnd.openxmlformats-officedocument.presentationml.slide+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s/slide12.xml" ContentType="application/vnd.openxmlformats-officedocument.presentationml.slide+xml"/>
  <Override PartName="/ppt/slides/slide28.xml" ContentType="application/vnd.openxmlformats-officedocument.presentationml.slide+xml"/>
  <Override PartName="/ppt/slideLayouts/slideLayout28.xml" ContentType="application/vnd.openxmlformats-officedocument.presentationml.slideLayout+xml"/>
  <Override PartName="/ppt/slideLayouts/slideLayout21.xml" ContentType="application/vnd.openxmlformats-officedocument.presentationml.slideLayout+xml"/>
  <Override PartName="/ppt/slides/slide15.xml" ContentType="application/vnd.openxmlformats-officedocument.presentationml.slide+xml"/>
  <Override PartName="/ppt/slideLayouts/slideLayout27.xml" ContentType="application/vnd.openxmlformats-officedocument.presentationml.slideLayout+xml"/>
  <Override PartName="/ppt/slides/slide19.xml" ContentType="application/vnd.openxmlformats-officedocument.presentationml.slide+xml"/>
  <Override PartName="/ppt/slideLayouts/slideLayout10.xml" ContentType="application/vnd.openxmlformats-officedocument.presentationml.slideLayout+xml"/>
  <Override PartName="/ppt/theme/theme4.xml" ContentType="application/vnd.openxmlformats-officedocument.theme+xml"/>
  <Override PartName="/ppt/slides/slide22.xml" ContentType="application/vnd.openxmlformats-officedocument.presentationml.slide+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slideLayouts/slideLayout25.xml" ContentType="application/vnd.openxmlformats-officedocument.presentationml.slideLayout+xml"/>
  <Override PartName="/ppt/slideMasters/slideMaster3.xml" ContentType="application/vnd.openxmlformats-officedocument.presentationml.slideMaster+xml"/>
  <Override PartName="/ppt/slideLayouts/slideLayout23.xml" ContentType="application/vnd.openxmlformats-officedocument.presentationml.slideLayout+xml"/>
  <Override PartName="/ppt/slides/slide9.xml" ContentType="application/vnd.openxmlformats-officedocument.presentationml.slide+xml"/>
  <Override PartName="/ppt/slideMasters/slideMaster2.xml" ContentType="application/vnd.openxmlformats-officedocument.presentationml.slideMaster+xml"/>
  <Override PartName="/ppt/notesSlides/notesSlide4.xml" ContentType="application/vnd.openxmlformats-officedocument.presentationml.notesSlide+xml"/>
  <Override PartName="/ppt/theme/theme2.xml" ContentType="application/vnd.openxmlformats-officedocument.theme+xml"/>
  <Override PartName="/ppt/slideLayouts/slideLayout22.xml" ContentType="application/vnd.openxmlformats-officedocument.presentationml.slideLayout+xml"/>
  <Override PartName="/ppt/notesSlides/notesSlide5.xml" ContentType="application/vnd.openxmlformats-officedocument.presentationml.notesSlide+xml"/>
  <Override PartName="/ppt/slideLayouts/slideLayout14.xml" ContentType="application/vnd.openxmlformats-officedocument.presentationml.slideLayout+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s/slide25.xml" ContentType="application/vnd.openxmlformats-officedocument.presentationml.slide+xml"/>
  <Override PartName="/ppt/notesSlides/notesSlide2.xml" ContentType="application/vnd.openxmlformats-officedocument.presentationml.notesSlide+xml"/>
  <Override PartName="/docProps/app.xml" ContentType="application/vnd.openxmlformats-officedocument.extended-properties+xml"/>
  <Override PartName="/ppt/notesSlides/notesSlide1.xml" ContentType="application/vnd.openxmlformats-officedocument.presentationml.notesSlide+xml"/>
  <Override PartName="/docProps/core.xml" ContentType="application/vnd.openxmlformats-package.core-properties+xml"/>
  <Override PartName="/ppt/slideLayouts/slideLayout19.xml" ContentType="application/vnd.openxmlformats-officedocument.presentationml.slideLayout+xml"/>
  <Override PartName="/ppt/slides/slide3.xml" ContentType="application/vnd.openxmlformats-officedocument.presentationml.slide+xml"/>
  <Override PartName="/ppt/slideLayouts/slideLayout18.xml" ContentType="application/vnd.openxmlformats-officedocument.presentationml.slideLayout+xml"/>
  <Override PartName="/ppt/slides/slide31.xml" ContentType="application/vnd.openxmlformats-officedocument.presentationml.slide+xml"/>
  <Override PartName="/ppt/slideLayouts/slideLayout2.xml" ContentType="application/vnd.openxmlformats-officedocument.presentationml.slideLayout+xml"/>
  <Override PartName="/ppt/slides/slide10.xml" ContentType="application/vnd.openxmlformats-officedocument.presentationml.slide+xml"/>
  <Override PartName="/ppt/slideLayouts/slideLayout13.xml" ContentType="application/vnd.openxmlformats-officedocument.presentationml.slideLayout+xml"/>
  <Override PartName="/ppt/slides/slide5.xml" ContentType="application/vnd.openxmlformats-officedocument.presentationml.slide+xml"/>
  <Override PartName="/ppt/slides/slide16.xml" ContentType="application/vnd.openxmlformats-officedocument.presentationml.slide+xml"/>
  <Override PartName="/ppt/tableStyles.xml" ContentType="application/vnd.openxmlformats-officedocument.presentationml.tableStyles+xml"/>
  <Override PartName="/ppt/slides/slide13.xml" ContentType="application/vnd.openxmlformats-officedocument.presentationml.slide+xml"/>
  <Override PartName="/ppt/slides/slide2.xml" ContentType="application/vnd.openxmlformats-officedocument.presentationml.slide+xml"/>
  <Override PartName="/ppt/slides/slide2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s/slide32.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Layouts/slideLayout12.xml" ContentType="application/vnd.openxmlformats-officedocument.presentationml.slideLayout+xml"/>
  <Override PartName="/ppt/slides/slide24.xml" ContentType="application/vnd.openxmlformats-officedocument.presentationml.slide+xml"/>
  <Override PartName="/ppt/slides/slide6.xml" ContentType="application/vnd.openxmlformats-officedocument.presentationml.slide+xml"/>
  <Override PartName="/ppt/slides/slide17.xml" ContentType="application/vnd.openxmlformats-officedocument.presentationml.slide+xml"/>
  <Override PartName="/ppt/slides/slide14.xml" ContentType="application/vnd.openxmlformats-officedocument.presentationml.slide+xml"/>
  <Override PartName="/ppt/slides/slide20.xml" ContentType="application/vnd.openxmlformats-officedocument.presentationml.slide+xml"/>
  <Override PartName="/ppt/slideLayouts/slideLayout17.xml" ContentType="application/vnd.openxmlformats-officedocument.presentationml.slideLayout+xml"/>
  <Override PartName="/ppt/slides/slide21.xml" ContentType="application/vnd.openxmlformats-officedocument.presentationml.slide+xml"/>
  <Override PartName="/ppt/slideLayouts/slideLayout8.xml" ContentType="application/vnd.openxmlformats-officedocument.presentationml.slideLayout+xml"/>
  <Override PartName="/ppt/slides/slide2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Layouts/slideLayout26.xml" ContentType="application/vnd.openxmlformats-officedocument.presentationml.slideLayout+xml"/>
  <Override PartName="/ppt/slides/slide29.xml" ContentType="application/vnd.openxmlformats-officedocument.presentationml.slide+xml"/>
  <Override PartName="/ppt/slides/slide26.xml" ContentType="application/vnd.openxmlformats-officedocument.presentationml.slide+xml"/>
  <Override PartName="/ppt/slides/slide1.xml" ContentType="application/vnd.openxmlformats-officedocument.presentationml.slide+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viewProps.xml" ContentType="application/vnd.openxmlformats-officedocument.presentationml.viewProps+xml"/>
  <Override PartName="/ppt/slideLayouts/slideLayout29.xml" ContentType="application/vnd.openxmlformats-officedocument.presentationml.slideLayout+xml"/>
</Types>
</file>

<file path=_rels/.rels><?xml version="1.0" encoding="UTF-8" standalone="yes"?><Relationships xmlns="http://schemas.openxmlformats.org/package/2006/relationships"><Relationship Id="rId2" Type="http://schemas.openxmlformats.org/officeDocument/2006/relationships/extended-properties" Target="docProps/app.xml" /><Relationship Id="rId0" Type="http://schemas.openxmlformats.org/officeDocument/2006/relationships/officeDocument" Target="ppt/presentation.xml" /><Relationship Id="rId1" Type="http://schemas.openxmlformats.org/package/2006/relationships/metadata/core-properties" Target="docProps/core.xml" /></Relationships>
</file>

<file path=ppt/presentation.xml><?xml version="1.0" encoding="utf-8"?>
<p:presentation xmlns:a="http://schemas.openxmlformats.org/drawingml/2006/main" xmlns:p="http://schemas.openxmlformats.org/presentationml/2006/main" xmlns:r="http://schemas.openxmlformats.org/officeDocument/2006/relationships" firstSlideNum="1">
  <p:sldMasterIdLst>
    <p:sldMasterId id="2147483648" r:id="rId0"/>
    <p:sldMasterId id="2147483675" r:id="rId1"/>
    <p:sldMasterId id="2147483678" r:id="rId2"/>
  </p:sldMasterIdLst>
  <p:notesMasterIdLst>
    <p:notesMasterId r:id="rId3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12192000" cy="6858000"/>
  <p:notesSz cx="6858000" cy="9144000"/>
  <p:defaultText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p="http://schemas.openxmlformats.org/presentationml/2006/main">
  <p:clrMru>
    <a:srgbClr val="85C5FF"/>
    <a:srgbClr val="FFFFFF"/>
    <a:srgbClr val="898989"/>
    <a:srgbClr val="E60012"/>
  </p:clrMru>
  <p:extLst>
    <p:ext uri="{E76CE94A-603C-4142-B9EB-6D1370010A27}"/>
    <p:ext uri="{D31A062A-798A-4329-ABDD-BBA856620510}"/>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p="http://schemas.openxmlformats.org/presentationml/2006/main">
  <p:normalViewPr horzBarState="maximized">
    <p:restoredLeft sz="14995" autoAdjust="false"/>
    <p:restoredTop sz="93198" autoAdjust="false"/>
  </p:normalViewPr>
  <p:slideViewPr>
    <p:cSldViewPr snapToGrid="false">
      <p:cViewPr varScale="true">
        <p:scale>
          <a:sx n="86" d="100"/>
          <a:sy n="86" d="100"/>
        </p:scale>
        <p:origin x="562" y="6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false">
      <p:cViewPr varScale="true">
        <p:scale>
          <a:sx n="45" d="100"/>
          <a:sy n="45" d="100"/>
        </p:scale>
        <p:origin x="1892" y="44"/>
      </p:cViewPr>
      <p:guideLst/>
    </p:cSldViewPr>
  </p:notesViewPr>
  <p:gridSpacing cx="72008" cy="72008"/>
</p:viewPr>
</file>

<file path=ppt/_rels/presentation.xml.rels><?xml version="1.0" encoding="UTF-8" standalone="yes"?><Relationships xmlns="http://schemas.openxmlformats.org/package/2006/relationships"><Relationship Id="rId9" Type="http://schemas.openxmlformats.org/officeDocument/2006/relationships/slide" Target="slides/slide7.xml" /><Relationship Id="rId7" Type="http://schemas.openxmlformats.org/officeDocument/2006/relationships/slide" Target="slides/slide5.xml" /><Relationship Id="rId18" Type="http://schemas.openxmlformats.org/officeDocument/2006/relationships/slide" Target="slides/slide16.xml" /><Relationship Id="rId15" Type="http://schemas.openxmlformats.org/officeDocument/2006/relationships/slide" Target="slides/slide13.xml" /><Relationship Id="rId17" Type="http://schemas.openxmlformats.org/officeDocument/2006/relationships/slide" Target="slides/slide15.xml" /><Relationship Id="rId14" Type="http://schemas.openxmlformats.org/officeDocument/2006/relationships/slide" Target="slides/slide12.xml" /><Relationship Id="rId29" Type="http://schemas.openxmlformats.org/officeDocument/2006/relationships/slide" Target="slides/slide27.xml" /><Relationship Id="rId1" Type="http://schemas.openxmlformats.org/officeDocument/2006/relationships/slideMaster" Target="slideMasters/slideMaster2.xml" /><Relationship Id="rId33" Type="http://schemas.openxmlformats.org/officeDocument/2006/relationships/slide" Target="slides/slide31.xml" /><Relationship Id="rId20" Type="http://schemas.openxmlformats.org/officeDocument/2006/relationships/slide" Target="slides/slide18.xml" /><Relationship Id="rId36" Type="http://schemas.openxmlformats.org/officeDocument/2006/relationships/presProps" Target="presProps.xml" /><Relationship Id="rId10" Type="http://schemas.openxmlformats.org/officeDocument/2006/relationships/slide" Target="slides/slide8.xml" /><Relationship Id="rId8" Type="http://schemas.openxmlformats.org/officeDocument/2006/relationships/slide" Target="slides/slide6.xml" /><Relationship Id="rId19" Type="http://schemas.openxmlformats.org/officeDocument/2006/relationships/slide" Target="slides/slide17.xml" /><Relationship Id="rId16" Type="http://schemas.openxmlformats.org/officeDocument/2006/relationships/slide" Target="slides/slide14.xml" /><Relationship Id="rId2" Type="http://schemas.openxmlformats.org/officeDocument/2006/relationships/slideMaster" Target="slideMasters/slideMaster3.xml" /><Relationship Id="rId37" Type="http://schemas.openxmlformats.org/officeDocument/2006/relationships/tableStyles" Target="tableStyles.xml" /><Relationship Id="rId5" Type="http://schemas.openxmlformats.org/officeDocument/2006/relationships/slide" Target="slides/slide3.xml" /><Relationship Id="rId22" Type="http://schemas.openxmlformats.org/officeDocument/2006/relationships/slide" Target="slides/slide20.xml" /><Relationship Id="rId21" Type="http://schemas.openxmlformats.org/officeDocument/2006/relationships/slide" Target="slides/slide19.xml" /><Relationship Id="rId23" Type="http://schemas.openxmlformats.org/officeDocument/2006/relationships/slide" Target="slides/slide21.xml" /><Relationship Id="rId12" Type="http://schemas.openxmlformats.org/officeDocument/2006/relationships/slide" Target="slides/slide10.xml" /><Relationship Id="rId24" Type="http://schemas.openxmlformats.org/officeDocument/2006/relationships/slide" Target="slides/slide22.xml" /><Relationship Id="rId11" Type="http://schemas.openxmlformats.org/officeDocument/2006/relationships/slide" Target="slides/slide9.xml" /><Relationship Id="rId25" Type="http://schemas.openxmlformats.org/officeDocument/2006/relationships/slide" Target="slides/slide23.xml" /><Relationship Id="rId13" Type="http://schemas.openxmlformats.org/officeDocument/2006/relationships/slide" Target="slides/slide11.xml" /><Relationship Id="rId6" Type="http://schemas.openxmlformats.org/officeDocument/2006/relationships/slide" Target="slides/slide4.xml" /><Relationship Id="rId26" Type="http://schemas.openxmlformats.org/officeDocument/2006/relationships/slide" Target="slides/slide24.xml" /><Relationship Id="rId27" Type="http://schemas.openxmlformats.org/officeDocument/2006/relationships/slide" Target="slides/slide25.xml" /><Relationship Id="rId3" Type="http://schemas.openxmlformats.org/officeDocument/2006/relationships/slide" Target="slides/slide1.xml" /><Relationship Id="rId31" Type="http://schemas.openxmlformats.org/officeDocument/2006/relationships/slide" Target="slides/slide29.xml" /><Relationship Id="rId30" Type="http://schemas.openxmlformats.org/officeDocument/2006/relationships/slide" Target="slides/slide28.xml" /><Relationship Id="rId28" Type="http://schemas.openxmlformats.org/officeDocument/2006/relationships/slide" Target="slides/slide26.xml" /><Relationship Id="rId32" Type="http://schemas.openxmlformats.org/officeDocument/2006/relationships/slide" Target="slides/slide30.xml" /><Relationship Id="rId0" Type="http://schemas.openxmlformats.org/officeDocument/2006/relationships/slideMaster" Target="slideMasters/slideMaster1.xml" /><Relationship Id="rId34" Type="http://schemas.openxmlformats.org/officeDocument/2006/relationships/slide" Target="slides/slide32.xml" /><Relationship Id="rId35" Type="http://schemas.openxmlformats.org/officeDocument/2006/relationships/notesMaster" Target="notesMasters/notesMaster1.xml" /><Relationship Id="rId38" Type="http://schemas.openxmlformats.org/officeDocument/2006/relationships/viewProps" Target="viewProps.xml" /><Relationship Id="rId4" Type="http://schemas.openxmlformats.org/officeDocument/2006/relationships/slide" Target="slides/slide2.xml" /></Relationships>
</file>

<file path=ppt/notesMasters/_rels/notesMaster1.xml.rels><?xml version="1.0" encoding="UTF-8" standalone="yes"?><Relationships xmlns="http://schemas.openxmlformats.org/package/2006/relationships"><Relationship Id="rId0"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false"/>
          <a:lstStyle>
            <a:lvl1pPr algn="l">
              <a:defRPr sz="1200"/>
            </a:lvl1pPr>
          </a:lstStyle>
          <a:p>
            <a:pPr/>
            <a:endParaRPr lang="zh-CN" altLang="en-US"/>
          </a:p>
        </p:txBody>
      </p:sp>
      <p:sp>
        <p:nvSpPr>
          <p:cNvPr id="3" name="日期占位符 2"/>
          <p:cNvSpPr>
            <a:spLocks noGrp="true"/>
          </p:cNvSpPr>
          <p:nvPr>
            <p:ph type="dt" idx="1"/>
          </p:nvPr>
        </p:nvSpPr>
        <p:spPr>
          <a:xfrm>
            <a:off x="3884613" y="0"/>
            <a:ext cx="2971800" cy="458788"/>
          </a:xfrm>
          <a:prstGeom prst="rect">
            <a:avLst/>
          </a:prstGeom>
        </p:spPr>
        <p:txBody>
          <a:bodyPr vert="horz" lIns="91440" tIns="45720" rIns="91440" bIns="45720" rtlCol="false"/>
          <a:lstStyle>
            <a:lvl1pPr algn="r">
              <a:defRPr sz="1200"/>
            </a:lvl1pPr>
          </a:lstStyle>
          <a:p>
            <a:pPr/>
            <a:fld id="{3EBA2A3E-3786-4FE7-BA9C-4C7CD2D5C4D8}" type="datetimeFigureOut">
              <a:rPr/>
              <a:t/>
            </a:fld>
            <a:endParaRPr lang="zh-CN" altLang="en-US"/>
          </a:p>
        </p:txBody>
      </p:sp>
      <p:sp>
        <p:nvSpPr>
          <p:cNvPr id="4" name="幻灯片图像占位符 3"/>
          <p:cNvSpPr>
            <a:spLocks noGrp="true" noRot="true" noChangeAspect="true"/>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false" anchor="ctr"/>
          <a:lstStyle/>
          <a:p>
            <a:pPr/>
            <a:endParaRPr lang="zh-CN" altLang="en-US"/>
          </a:p>
        </p:txBody>
      </p:sp>
      <p:sp>
        <p:nvSpPr>
          <p:cNvPr id="5" name="备注占位符 4"/>
          <p:cNvSpPr>
            <a:spLocks noGrp="true"/>
          </p:cNvSpPr>
          <p:nvPr>
            <p:ph type="body" sz="quarter" idx="3"/>
          </p:nvPr>
        </p:nvSpPr>
        <p:spPr>
          <a:xfrm>
            <a:off x="685800" y="4400550"/>
            <a:ext cx="5486400" cy="3600450"/>
          </a:xfrm>
          <a:prstGeom prst="rect">
            <a:avLst/>
          </a:prstGeom>
        </p:spPr>
        <p:txBody>
          <a:bodyPr vert="horz" lIns="91440" tIns="45720" rIns="91440" bIns="45720" rtlCol="false"/>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true"/>
          </p:cNvSpPr>
          <p:nvPr>
            <p:ph type="ftr" sz="quarter" idx="4"/>
          </p:nvPr>
        </p:nvSpPr>
        <p:spPr>
          <a:xfrm>
            <a:off x="0" y="8685213"/>
            <a:ext cx="2971800" cy="458787"/>
          </a:xfrm>
          <a:prstGeom prst="rect">
            <a:avLst/>
          </a:prstGeom>
        </p:spPr>
        <p:txBody>
          <a:bodyPr vert="horz" lIns="91440" tIns="45720" rIns="91440" bIns="45720" rtlCol="false" anchor="b"/>
          <a:lstStyle>
            <a:lvl1pPr algn="l">
              <a:defRPr sz="1200"/>
            </a:lvl1pPr>
          </a:lstStyle>
          <a:p>
            <a:pPr/>
            <a:endParaRPr lang="zh-CN" altLang="en-US"/>
          </a:p>
        </p:txBody>
      </p:sp>
      <p:sp>
        <p:nvSpPr>
          <p:cNvPr id="7" name="灯片编号占位符 6"/>
          <p:cNvSpPr>
            <a:spLocks noGrp="true"/>
          </p:cNvSpPr>
          <p:nvPr>
            <p:ph type="sldNum" sz="quarter" idx="5"/>
          </p:nvPr>
        </p:nvSpPr>
        <p:spPr>
          <a:xfrm>
            <a:off x="3884613" y="8685213"/>
            <a:ext cx="2971800" cy="458787"/>
          </a:xfrm>
          <a:prstGeom prst="rect">
            <a:avLst/>
          </a:prstGeom>
        </p:spPr>
        <p:txBody>
          <a:bodyPr vert="horz" lIns="91440" tIns="45720" rIns="91440" bIns="45720" rtlCol="false" anchor="b"/>
          <a:lstStyle>
            <a:lvl1pPr algn="r">
              <a:defRPr sz="1200"/>
            </a:lvl1pPr>
          </a:lstStyle>
          <a:p>
            <a:pPr/>
            <a:fld id="{E285D5D6-4E3F-411C-8722-AE80321700F2}" type="slidenum">
              <a:rPr/>
              <a:t/>
            </a:fld>
            <a:endParaRPr lang="zh-CN" altLang="en-US"/>
          </a:p>
        </p:txBody>
      </p:sp>
    </p:spTree>
  </p:cSld>
  <p:clrMap bg1="lt1" tx1="dk1" bg2="lt2" tx2="dk2" accent1="accent1" accent2="accent2" accent3="accent3" accent4="accent4" accent5="accent5" accent6="accent6" hlink="hlink" folHlink="folHlink"/>
  <p:notesStyle>
    <a:lvl1pPr marL="0" algn="l" defTabSz="914400" rtl="false" eaLnBrk="true" latinLnBrk="false" hangingPunct="true">
      <a:defRPr sz="1200" kern="1200">
        <a:solidFill>
          <a:schemeClr val="tx1"/>
        </a:solidFill>
        <a:latin typeface="+mn-lt"/>
        <a:ea typeface="+mn-ea"/>
        <a:cs typeface="+mn-cs"/>
      </a:defRPr>
    </a:lvl1pPr>
    <a:lvl2pPr marL="457200" algn="l" defTabSz="914400" rtl="false" eaLnBrk="true" latinLnBrk="false" hangingPunct="true">
      <a:defRPr sz="1200" kern="1200">
        <a:solidFill>
          <a:schemeClr val="tx1"/>
        </a:solidFill>
        <a:latin typeface="+mn-lt"/>
        <a:ea typeface="+mn-ea"/>
        <a:cs typeface="+mn-cs"/>
      </a:defRPr>
    </a:lvl2pPr>
    <a:lvl3pPr marL="914400" algn="l" defTabSz="914400" rtl="false" eaLnBrk="true" latinLnBrk="false" hangingPunct="true">
      <a:defRPr sz="1200" kern="1200">
        <a:solidFill>
          <a:schemeClr val="tx1"/>
        </a:solidFill>
        <a:latin typeface="+mn-lt"/>
        <a:ea typeface="+mn-ea"/>
        <a:cs typeface="+mn-cs"/>
      </a:defRPr>
    </a:lvl3pPr>
    <a:lvl4pPr marL="1371600" algn="l" defTabSz="914400" rtl="false" eaLnBrk="true" latinLnBrk="false" hangingPunct="true">
      <a:defRPr sz="1200" kern="1200">
        <a:solidFill>
          <a:schemeClr val="tx1"/>
        </a:solidFill>
        <a:latin typeface="+mn-lt"/>
        <a:ea typeface="+mn-ea"/>
        <a:cs typeface="+mn-cs"/>
      </a:defRPr>
    </a:lvl4pPr>
    <a:lvl5pPr marL="1828800" algn="l" defTabSz="914400" rtl="false" eaLnBrk="true" latinLnBrk="false" hangingPunct="true">
      <a:defRPr sz="1200" kern="1200">
        <a:solidFill>
          <a:schemeClr val="tx1"/>
        </a:solidFill>
        <a:latin typeface="+mn-lt"/>
        <a:ea typeface="+mn-ea"/>
        <a:cs typeface="+mn-cs"/>
      </a:defRPr>
    </a:lvl5pPr>
    <a:lvl6pPr marL="2286000" algn="l" defTabSz="914400" rtl="false" eaLnBrk="true" latinLnBrk="false" hangingPunct="true">
      <a:defRPr sz="1200" kern="1200">
        <a:solidFill>
          <a:schemeClr val="tx1"/>
        </a:solidFill>
        <a:latin typeface="+mn-lt"/>
        <a:ea typeface="+mn-ea"/>
        <a:cs typeface="+mn-cs"/>
      </a:defRPr>
    </a:lvl6pPr>
    <a:lvl7pPr marL="2743200" algn="l" defTabSz="914400" rtl="false" eaLnBrk="true" latinLnBrk="false" hangingPunct="true">
      <a:defRPr sz="1200" kern="1200">
        <a:solidFill>
          <a:schemeClr val="tx1"/>
        </a:solidFill>
        <a:latin typeface="+mn-lt"/>
        <a:ea typeface="+mn-ea"/>
        <a:cs typeface="+mn-cs"/>
      </a:defRPr>
    </a:lvl7pPr>
    <a:lvl8pPr marL="3200400" algn="l" defTabSz="914400" rtl="false" eaLnBrk="true" latinLnBrk="false" hangingPunct="true">
      <a:defRPr sz="1200" kern="1200">
        <a:solidFill>
          <a:schemeClr val="tx1"/>
        </a:solidFill>
        <a:latin typeface="+mn-lt"/>
        <a:ea typeface="+mn-ea"/>
        <a:cs typeface="+mn-cs"/>
      </a:defRPr>
    </a:lvl8pPr>
    <a:lvl9pPr marL="3657600" algn="l" defTabSz="914400" rtl="false" eaLnBrk="true" latinLnBrk="false" hangingPunct="true">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8.xml" /></Relationships>
</file>

<file path=ppt/notesSlides/_rels/notesSlide2.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1.xml" /></Relationships>
</file>

<file path=ppt/notesSlides/_rels/notesSlide3.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2.xml" /></Relationships>
</file>

<file path=ppt/notesSlides/_rels/notesSlide4.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3.xml" /></Relationships>
</file>

<file path=ppt/notesSlides/_rels/notesSlide5.xml.rels><?xml version="1.0" encoding="UTF-8" standalone="yes"?><Relationships xmlns="http://schemas.openxmlformats.org/package/2006/relationships"><Relationship Id="rId1" Type="http://schemas.openxmlformats.org/officeDocument/2006/relationships/notesMaster" Target="../notesMasters/notesMaster1.xml" /><Relationship Id="rId0" Type="http://schemas.openxmlformats.org/officeDocument/2006/relationships/slide" Target="../slides/slide4.xml" /></Relationships>
</file>

<file path=ppt/notesSlides/notesSlide1.xml><?xml version="1.0" encoding="utf-8"?>
<p:notes xmlns:a="http://schemas.openxmlformats.org/drawingml/2006/main" xmlns:p="http://schemas.openxmlformats.org/presentationml/2006/main">
  <p:cSld>
    <p:spTree>
      <p:nvGrpSpPr>
        <p:cNvPr id="1" name=""/>
        <p:cNvGrpSpPr/>
        <p:nvPr/>
      </p:nvGrpSpPr>
      <p:grpSpPr>
        <a:xfrm>
          <a:off x="0" y="0"/>
          <a:ext cx="0" cy="0"/>
          <a:chOff x="0" y="0"/>
          <a:chExt cx="0" cy="0"/>
        </a:xfrm>
      </p:grpSpPr>
      <p:sp>
        <p:nvSpPr>
          <p:cNvPr id="2" name=""/>
          <p:cNvSpPr/>
          <p:nvPr>
            <p:ph type="body"/>
          </p:nvPr>
        </p:nvSpPr>
        <p:spPr>
          <a:xfrm>
            <a:off x="0" y="0"/>
            <a:ext cx="1778000" cy="444500"/>
          </a:xfrm>
          <a:prstGeom prst="rect">
            <a:avLst/>
          </a:prstGeom>
        </p:spPr>
        <p:txBody>
          <a:bodyPr/>
          <a:p>
            <a:pPr/>
            <a:r>
              <a:rPr sz="1200">
                <a:solidFill>
                  <a:srgbClr val="000000">
                    <a:alpha val="100000"/>
                  </a:srgbClr>
                </a:solidFill>
                <a:latin typeface="Times New Roman"/>
                <a:ea typeface="Times New Roman"/>
                <a:cs typeface="+mn-cs"/>
              </a:rPr>
              <a:t>F</a:t>
            </a:r>
            <a:r>
              <a:rPr sz="1200">
                <a:solidFill>
                  <a:srgbClr val="000000">
                    <a:alpha val="100000"/>
                  </a:srgbClr>
                </a:solidFill>
                <a:latin typeface="Times New Roman"/>
                <a:ea typeface="Times New Roman"/>
                <a:cs typeface="+mn-cs"/>
              </a:rPr>
              <a:t>IFO</a:t>
            </a:r>
            <a:r>
              <a:rPr sz="1200">
                <a:solidFill>
                  <a:srgbClr val="000000">
                    <a:alpha val="100000"/>
                  </a:srgbClr>
                </a:solidFill>
                <a:latin typeface="宋体"/>
                <a:ea typeface="宋体"/>
                <a:cs typeface="+mn-cs"/>
              </a:rPr>
              <a:t>策略的入队逻辑比较简单，在线程停止占用CPU资源或新创建的线程时，将线程放置到运行队列尾部。</a:t>
            </a:r>
            <a:endParaRPr/>
          </a:p>
        </p:txBody>
      </p:sp>
    </p:spTree>
  </p:cSld>
</p:notes>
</file>

<file path=ppt/notesSlides/notesSlide2.xml><?xml version="1.0" encoding="utf-8"?>
<p:notes xmlns:a="http://schemas.openxmlformats.org/drawingml/2006/main" xmlns:p="http://schemas.openxmlformats.org/presentationml/2006/main">
  <p:cSld>
    <p:spTree>
      <p:nvGrpSpPr>
        <p:cNvPr id="3" name=""/>
        <p:cNvGrpSpPr/>
        <p:nvPr/>
      </p:nvGrpSpPr>
      <p:grpSpPr>
        <a:xfrm>
          <a:off x="0" y="0"/>
          <a:ext cx="0" cy="0"/>
          <a:chOff x="0" y="0"/>
          <a:chExt cx="0" cy="0"/>
        </a:xfrm>
      </p:grpSpPr>
      <p:sp>
        <p:nvSpPr>
          <p:cNvPr id="4" name="幻灯片图像占位符 1"/>
          <p:cNvSpPr>
            <a:spLocks noGrp="true" noRot="true" noChangeAspect="true"/>
          </p:cNvSpPr>
          <p:nvPr>
            <p:ph type="sldImg"/>
          </p:nvPr>
        </p:nvSpPr>
        <p:spPr/>
        <p:txBody>
          <a:bodyPr/>
          <a:p/>
        </p:txBody>
      </p:sp>
      <p:sp>
        <p:nvSpPr>
          <p:cNvPr id="5" name="备注占位符 2"/>
          <p:cNvSpPr>
            <a:spLocks noGrp="true"/>
          </p:cNvSpPr>
          <p:nvPr>
            <p:ph type="body" idx="1"/>
          </p:nvPr>
        </p:nvSpPr>
        <p:spPr/>
        <p:txBody>
          <a:bodyPr/>
          <a:lstStyle/>
          <a:p>
            <a:pPr/>
            <a:endParaRPr lang="zh-CN" altLang="en-US"/>
          </a:p>
        </p:txBody>
      </p:sp>
      <p:sp>
        <p:nvSpPr>
          <p:cNvPr id="6"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3.xml><?xml version="1.0" encoding="utf-8"?>
<p:notes xmlns:a="http://schemas.openxmlformats.org/drawingml/2006/main" xmlns:p="http://schemas.openxmlformats.org/presentationml/2006/main">
  <p:cSld>
    <p:spTree>
      <p:nvGrpSpPr>
        <p:cNvPr id="7" name=""/>
        <p:cNvGrpSpPr/>
        <p:nvPr/>
      </p:nvGrpSpPr>
      <p:grpSpPr>
        <a:xfrm>
          <a:off x="0" y="0"/>
          <a:ext cx="0" cy="0"/>
          <a:chOff x="0" y="0"/>
          <a:chExt cx="0" cy="0"/>
        </a:xfrm>
      </p:grpSpPr>
      <p:sp>
        <p:nvSpPr>
          <p:cNvPr id="8" name="幻灯片图像占位符 1"/>
          <p:cNvSpPr>
            <a:spLocks noGrp="true" noRot="true" noChangeAspect="true"/>
          </p:cNvSpPr>
          <p:nvPr>
            <p:ph type="sldImg"/>
          </p:nvPr>
        </p:nvSpPr>
        <p:spPr/>
        <p:txBody>
          <a:bodyPr/>
          <a:p/>
        </p:txBody>
      </p:sp>
      <p:sp>
        <p:nvSpPr>
          <p:cNvPr id="9" name="备注占位符 2"/>
          <p:cNvSpPr>
            <a:spLocks noGrp="true"/>
          </p:cNvSpPr>
          <p:nvPr>
            <p:ph type="body" idx="1"/>
          </p:nvPr>
        </p:nvSpPr>
        <p:spPr/>
        <p:txBody>
          <a:bodyPr/>
          <a:lstStyle/>
          <a:p>
            <a:pPr/>
            <a:endParaRPr lang="zh-CN" altLang="en-US"/>
          </a:p>
        </p:txBody>
      </p:sp>
      <p:sp>
        <p:nvSpPr>
          <p:cNvPr id="10"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4.xml><?xml version="1.0" encoding="utf-8"?>
<p:notes xmlns:a="http://schemas.openxmlformats.org/drawingml/2006/main" xmlns:p="http://schemas.openxmlformats.org/presentationml/2006/main">
  <p:cSld>
    <p:spTree>
      <p:nvGrpSpPr>
        <p:cNvPr id="11" name=""/>
        <p:cNvGrpSpPr/>
        <p:nvPr/>
      </p:nvGrpSpPr>
      <p:grpSpPr>
        <a:xfrm>
          <a:off x="0" y="0"/>
          <a:ext cx="0" cy="0"/>
          <a:chOff x="0" y="0"/>
          <a:chExt cx="0" cy="0"/>
        </a:xfrm>
      </p:grpSpPr>
      <p:sp>
        <p:nvSpPr>
          <p:cNvPr id="12" name="幻灯片图像占位符 1"/>
          <p:cNvSpPr>
            <a:spLocks noGrp="true" noRot="true" noChangeAspect="true"/>
          </p:cNvSpPr>
          <p:nvPr>
            <p:ph type="sldImg"/>
          </p:nvPr>
        </p:nvSpPr>
        <p:spPr/>
        <p:txBody>
          <a:bodyPr/>
          <a:p/>
        </p:txBody>
      </p:sp>
      <p:sp>
        <p:nvSpPr>
          <p:cNvPr id="13" name="备注占位符 2"/>
          <p:cNvSpPr>
            <a:spLocks noGrp="true"/>
          </p:cNvSpPr>
          <p:nvPr>
            <p:ph type="body" idx="1"/>
          </p:nvPr>
        </p:nvSpPr>
        <p:spPr/>
        <p:txBody>
          <a:bodyPr/>
          <a:lstStyle/>
          <a:p>
            <a:pPr/>
            <a:endParaRPr lang="zh-CN" altLang="en-US"/>
          </a:p>
        </p:txBody>
      </p:sp>
      <p:sp>
        <p:nvSpPr>
          <p:cNvPr id="14"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notesSlides/notesSlide5.xml><?xml version="1.0" encoding="utf-8"?>
<p:notes xmlns:a="http://schemas.openxmlformats.org/drawingml/2006/main" xmlns:p="http://schemas.openxmlformats.org/presentationml/2006/main">
  <p:cSld>
    <p:spTree>
      <p:nvGrpSpPr>
        <p:cNvPr id="15" name=""/>
        <p:cNvGrpSpPr/>
        <p:nvPr/>
      </p:nvGrpSpPr>
      <p:grpSpPr>
        <a:xfrm>
          <a:off x="0" y="0"/>
          <a:ext cx="0" cy="0"/>
          <a:chOff x="0" y="0"/>
          <a:chExt cx="0" cy="0"/>
        </a:xfrm>
      </p:grpSpPr>
      <p:sp>
        <p:nvSpPr>
          <p:cNvPr id="16" name="幻灯片图像占位符 1"/>
          <p:cNvSpPr>
            <a:spLocks noGrp="true" noRot="true" noChangeAspect="true"/>
          </p:cNvSpPr>
          <p:nvPr>
            <p:ph type="sldImg"/>
          </p:nvPr>
        </p:nvSpPr>
        <p:spPr/>
        <p:txBody>
          <a:bodyPr/>
          <a:p>
            <a:pPr/>
            <a:endParaRPr/>
          </a:p>
        </p:txBody>
      </p:sp>
      <p:sp>
        <p:nvSpPr>
          <p:cNvPr id="17" name="备注占位符 2"/>
          <p:cNvSpPr>
            <a:spLocks noGrp="true"/>
          </p:cNvSpPr>
          <p:nvPr>
            <p:ph type="body" idx="1"/>
          </p:nvPr>
        </p:nvSpPr>
        <p:spPr/>
        <p:txBody>
          <a:bodyPr/>
          <a:lstStyle/>
          <a:p>
            <a:pPr/>
            <a:endParaRPr lang="zh-CN" altLang="en-US"/>
          </a:p>
        </p:txBody>
      </p:sp>
      <p:sp>
        <p:nvSpPr>
          <p:cNvPr id="18" name="灯片编号占位符 3"/>
          <p:cNvSpPr>
            <a:spLocks noGrp="true"/>
          </p:cNvSpPr>
          <p:nvPr>
            <p:ph type="sldNum" sz="quarter" idx="5"/>
          </p:nvPr>
        </p:nvSpPr>
        <p:spPr/>
        <p:txBody>
          <a:bodyPr/>
          <a:lstStyle/>
          <a:p>
            <a:pPr/>
            <a:fld id="{E285D5D6-4E3F-411C-8722-AE80321700F2}" type="slidenum">
              <a:rPr/>
              <a:t/>
            </a:fld>
            <a:endParaRPr lang="zh-CN" altLang="en-US"/>
          </a:p>
        </p:txBody>
      </p:sp>
    </p:spTree>
  </p:cSld>
</p:notes>
</file>

<file path=ppt/slideLayouts/_rels/slideLayout1.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10.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1.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2.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3.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4.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5.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6.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7.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8.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19.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0.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1.xml.rels><?xml version="1.0" encoding="UTF-8" standalone="yes"?><Relationships xmlns="http://schemas.openxmlformats.org/package/2006/relationships"><Relationship Id="rId0" Type="http://schemas.openxmlformats.org/officeDocument/2006/relationships/slideMaster" Target="../slideMasters/slideMaster1.xml" /><Relationship Id="rId2" Type="http://schemas.openxmlformats.org/officeDocument/2006/relationships/image" Target="media/image1.jpg" /><Relationship Id="rId1" Type="http://schemas.openxmlformats.org/officeDocument/2006/relationships/image" Target="media/image2.png" /></Relationships>
</file>

<file path=ppt/slideLayouts/_rels/slideLayout22.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3.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24.xml.rels><?xml version="1.0" encoding="UTF-8" standalone="yes"?><Relationships xmlns="http://schemas.openxmlformats.org/package/2006/relationships"><Relationship Id="rId4" Type="http://schemas.openxmlformats.org/officeDocument/2006/relationships/image" Target="media/image5.png" /><Relationship Id="rId2" Type="http://schemas.openxmlformats.org/officeDocument/2006/relationships/image" Target="media/image3.png" /><Relationship Id="rId3" Type="http://schemas.openxmlformats.org/officeDocument/2006/relationships/image" Target="media/image4.png" /><Relationship Id="rId0" Type="http://schemas.openxmlformats.org/officeDocument/2006/relationships/slideMaster" Target="../slideMasters/slideMaster1.xml" /><Relationship Id="rId1" Type="http://schemas.openxmlformats.org/officeDocument/2006/relationships/image" Target="media/image1.jpg" /></Relationships>
</file>

<file path=ppt/slideLayouts/_rels/slideLayout25.xml.rels><?xml version="1.0" encoding="UTF-8" standalone="yes"?><Relationships xmlns="http://schemas.openxmlformats.org/package/2006/relationships"><Relationship Id="rId2" Type="http://schemas.openxmlformats.org/officeDocument/2006/relationships/image" Target="media/image6.png" /><Relationship Id="rId0" Type="http://schemas.openxmlformats.org/officeDocument/2006/relationships/slideMaster" Target="../slideMasters/slideMaster1.xml" /><Relationship Id="rId1" Type="http://schemas.openxmlformats.org/officeDocument/2006/relationships/image" Target="media/image1.jpg" /></Relationships>
</file>

<file path=ppt/slideLayouts/_rels/slideLayout26.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27.xml.rels><?xml version="1.0" encoding="UTF-8" standalone="yes"?><Relationships xmlns="http://schemas.openxmlformats.org/package/2006/relationships"><Relationship Id="rId3" Type="http://schemas.openxmlformats.org/officeDocument/2006/relationships/image" Target="media/image9.png" /><Relationship Id="rId0" Type="http://schemas.openxmlformats.org/officeDocument/2006/relationships/slideMaster" Target="../slideMasters/slideMaster2.xml" /><Relationship Id="rId2" Type="http://schemas.openxmlformats.org/officeDocument/2006/relationships/image" Target="media/image8.png" /><Relationship Id="rId1" Type="http://schemas.openxmlformats.org/officeDocument/2006/relationships/image" Target="media/image7.png" /></Relationships>
</file>

<file path=ppt/slideLayouts/_rels/slideLayout28.xml.rels><?xml version="1.0" encoding="UTF-8" standalone="yes"?><Relationships xmlns="http://schemas.openxmlformats.org/package/2006/relationships"><Relationship Id="rId0" Type="http://schemas.openxmlformats.org/officeDocument/2006/relationships/slideMaster" Target="../slideMasters/slideMaster2.xml" /></Relationships>
</file>

<file path=ppt/slideLayouts/_rels/slideLayout29.xml.rels><?xml version="1.0" encoding="UTF-8" standalone="yes"?><Relationships xmlns="http://schemas.openxmlformats.org/package/2006/relationships"><Relationship Id="rId0" Type="http://schemas.openxmlformats.org/officeDocument/2006/relationships/slideMaster" Target="../slideMasters/slideMaster3.xml" /></Relationships>
</file>

<file path=ppt/slideLayouts/_rels/slideLayout3.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4.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5.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6.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7.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_rels/slideLayout8.xml.rels><?xml version="1.0" encoding="UTF-8" standalone="yes"?><Relationships xmlns="http://schemas.openxmlformats.org/package/2006/relationships"><Relationship Id="rId0" Type="http://schemas.openxmlformats.org/officeDocument/2006/relationships/slideMaster" Target="../slideMasters/slideMaster1.xml" /></Relationships>
</file>

<file path=ppt/slideLayouts/_rels/slideLayout9.xml.rels><?xml version="1.0" encoding="UTF-8" standalone="yes"?><Relationships xmlns="http://schemas.openxmlformats.org/package/2006/relationships"><Relationship Id="rId1" Type="http://schemas.openxmlformats.org/officeDocument/2006/relationships/image" Target="media/image1.jpg" /><Relationship Id="rId0" Type="http://schemas.openxmlformats.org/officeDocument/2006/relationships/slideMaster" Target="../slideMasters/slideMaster1.xml" /></Relationships>
</file>

<file path=ppt/slideLayouts/media/>
</file>

<file path=ppt/slideLayouts/media/image1.jpg>
</file>

<file path=ppt/slideLayouts/media/image2.png>
</file>

<file path=ppt/slideLayouts/media/image3.png>
</file>

<file path=ppt/slideLayouts/media/image4.png>
</file>

<file path=ppt/slideLayouts/media/image5.png>
</file>

<file path=ppt/slideLayouts/media/image6.png>
</file>

<file path=ppt/slideLayouts/media/image7.png>
</file>

<file path=ppt/slideLayouts/media/image8.png>
</file>

<file path=ppt/slideLayouts/media/image9.png>
</file>

<file path=ppt/slideLayouts/slideLayout1.xml><?xml version="1.0" encoding="utf-8"?>
<p:sldLayout xmlns:a="http://schemas.openxmlformats.org/drawingml/2006/main" xmlns:p="http://schemas.openxmlformats.org/presentationml/2006/main">
  <p:cSld name="封面">
    <p:spTree>
      <p:nvGrpSpPr>
        <p:cNvPr id="1" name=""/>
        <p:cNvGrpSpPr/>
        <p:nvPr/>
      </p:nvGrpSpPr>
      <p:grpSpPr>
        <a:xfrm>
          <a:off x="0" y="0"/>
          <a:ext cx="0" cy="0"/>
          <a:chOff x="0" y="0"/>
          <a:chExt cx="0" cy="0"/>
        </a:xfrm>
      </p:grpSpPr>
      <p:sp>
        <p:nvSpPr>
          <p:cNvPr id="2" name="图片占位符 10"/>
          <p:cNvSpPr>
            <a:spLocks noGrp="true"/>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a:ln w="31750">
            <a:noFill/>
          </a:ln>
        </p:spPr>
        <p:txBody>
          <a:bodyPr wrap="square">
            <a:noAutofit/>
          </a:bodyPr>
          <a:lstStyle/>
          <a:p>
            <a:pPr/>
            <a:endParaRPr lang="zh-CN" altLang="en-US"/>
          </a:p>
        </p:txBody>
      </p:sp>
      <p:grpSp>
        <p:nvGrpSpPr>
          <p:cNvPr id="3" name="组合 1"/>
          <p:cNvGrpSpPr/>
          <p:nvPr userDrawn="true"/>
        </p:nvGrpSpPr>
        <p:grpSpPr>
          <a:xfrm>
            <a:off x="660400" y="478901"/>
            <a:ext cx="2073175" cy="454750"/>
            <a:chOff x="660400" y="478901"/>
            <a:chExt cx="2073175" cy="454750"/>
          </a:xfrm>
        </p:grpSpPr>
        <p:grpSp>
          <p:nvGrpSpPr>
            <p:cNvPr id="4" name="组合 17"/>
            <p:cNvGrpSpPr/>
            <p:nvPr/>
          </p:nvGrpSpPr>
          <p:grpSpPr>
            <a:xfrm>
              <a:off x="1398488" y="519026"/>
              <a:ext cx="1335087" cy="374499"/>
              <a:chOff x="10078451" y="394099"/>
              <a:chExt cx="1440449" cy="387474"/>
            </a:xfrm>
            <a:solidFill>
              <a:srgbClr val="E60012"/>
            </a:solidFill>
          </p:grpSpPr>
          <p:sp>
            <p:nvSpPr>
              <p:cNvPr id="5" name="任意多边形: 形状 82"/>
              <p:cNvSpPr/>
              <p:nvPr/>
            </p:nvSpPr>
            <p:spPr bwMode="auto">
              <a:xfrm>
                <a:off x="10078451" y="394099"/>
                <a:ext cx="1433740" cy="292284"/>
              </a:xfrm>
              <a:custGeom>
                <a:avLst/>
                <a:gdLst>
                  <a:gd name="T0" fmla="*/ 523 w 6923"/>
                  <a:gd name="T1" fmla="*/ 1078 h 1409"/>
                  <a:gd name="T2" fmla="*/ 189 w 6923"/>
                  <a:gd name="T3" fmla="*/ 1075 h 1409"/>
                  <a:gd name="T4" fmla="*/ 2 w 6923"/>
                  <a:gd name="T5" fmla="*/ 889 h 1409"/>
                  <a:gd name="T6" fmla="*/ 314 w 6923"/>
                  <a:gd name="T7" fmla="*/ 691 h 1409"/>
                  <a:gd name="T8" fmla="*/ 452 w 6923"/>
                  <a:gd name="T9" fmla="*/ 544 h 1409"/>
                  <a:gd name="T10" fmla="*/ 258 w 6923"/>
                  <a:gd name="T11" fmla="*/ 328 h 1409"/>
                  <a:gd name="T12" fmla="*/ 826 w 6923"/>
                  <a:gd name="T13" fmla="*/ 103 h 1409"/>
                  <a:gd name="T14" fmla="*/ 928 w 6923"/>
                  <a:gd name="T15" fmla="*/ 462 h 1409"/>
                  <a:gd name="T16" fmla="*/ 667 w 6923"/>
                  <a:gd name="T17" fmla="*/ 985 h 1409"/>
                  <a:gd name="T18" fmla="*/ 6342 w 6923"/>
                  <a:gd name="T19" fmla="*/ 1286 h 1409"/>
                  <a:gd name="T20" fmla="*/ 6191 w 6923"/>
                  <a:gd name="T21" fmla="*/ 1050 h 1409"/>
                  <a:gd name="T22" fmla="*/ 6430 w 6923"/>
                  <a:gd name="T23" fmla="*/ 618 h 1409"/>
                  <a:gd name="T24" fmla="*/ 6546 w 6923"/>
                  <a:gd name="T25" fmla="*/ 448 h 1409"/>
                  <a:gd name="T26" fmla="*/ 6173 w 6923"/>
                  <a:gd name="T27" fmla="*/ 498 h 1409"/>
                  <a:gd name="T28" fmla="*/ 6004 w 6923"/>
                  <a:gd name="T29" fmla="*/ 161 h 1409"/>
                  <a:gd name="T30" fmla="*/ 6320 w 6923"/>
                  <a:gd name="T31" fmla="*/ 153 h 1409"/>
                  <a:gd name="T32" fmla="*/ 6898 w 6923"/>
                  <a:gd name="T33" fmla="*/ 189 h 1409"/>
                  <a:gd name="T34" fmla="*/ 6586 w 6923"/>
                  <a:gd name="T35" fmla="*/ 706 h 1409"/>
                  <a:gd name="T36" fmla="*/ 6514 w 6923"/>
                  <a:gd name="T37" fmla="*/ 1373 h 1409"/>
                  <a:gd name="T38" fmla="*/ 1226 w 6923"/>
                  <a:gd name="T39" fmla="*/ 755 h 1409"/>
                  <a:gd name="T40" fmla="*/ 1495 w 6923"/>
                  <a:gd name="T41" fmla="*/ 221 h 1409"/>
                  <a:gd name="T42" fmla="*/ 1999 w 6923"/>
                  <a:gd name="T43" fmla="*/ 410 h 1409"/>
                  <a:gd name="T44" fmla="*/ 1624 w 6923"/>
                  <a:gd name="T45" fmla="*/ 1343 h 1409"/>
                  <a:gd name="T46" fmla="*/ 2852 w 6923"/>
                  <a:gd name="T47" fmla="*/ 894 h 1409"/>
                  <a:gd name="T48" fmla="*/ 2884 w 6923"/>
                  <a:gd name="T49" fmla="*/ 724 h 1409"/>
                  <a:gd name="T50" fmla="*/ 3150 w 6923"/>
                  <a:gd name="T51" fmla="*/ 461 h 1409"/>
                  <a:gd name="T52" fmla="*/ 4799 w 6923"/>
                  <a:gd name="T53" fmla="*/ 1178 h 1409"/>
                  <a:gd name="T54" fmla="*/ 5174 w 6923"/>
                  <a:gd name="T55" fmla="*/ 690 h 1409"/>
                  <a:gd name="T56" fmla="*/ 5399 w 6923"/>
                  <a:gd name="T57" fmla="*/ 673 h 1409"/>
                  <a:gd name="T58" fmla="*/ 4800 w 6923"/>
                  <a:gd name="T59" fmla="*/ 1198 h 1409"/>
                  <a:gd name="T60" fmla="*/ 3740 w 6923"/>
                  <a:gd name="T61" fmla="*/ 709 h 1409"/>
                  <a:gd name="T62" fmla="*/ 3758 w 6923"/>
                  <a:gd name="T63" fmla="*/ 490 h 1409"/>
                  <a:gd name="T64" fmla="*/ 3959 w 6923"/>
                  <a:gd name="T65" fmla="*/ 248 h 1409"/>
                  <a:gd name="T66" fmla="*/ 4005 w 6923"/>
                  <a:gd name="T67" fmla="*/ 700 h 1409"/>
                  <a:gd name="T68" fmla="*/ 3979 w 6923"/>
                  <a:gd name="T69" fmla="*/ 517 h 1409"/>
                  <a:gd name="T70" fmla="*/ 4317 w 6923"/>
                  <a:gd name="T71" fmla="*/ 179 h 1409"/>
                  <a:gd name="T72" fmla="*/ 4287 w 6923"/>
                  <a:gd name="T73" fmla="*/ 341 h 1409"/>
                  <a:gd name="T74" fmla="*/ 4265 w 6923"/>
                  <a:gd name="T75" fmla="*/ 1056 h 1409"/>
                  <a:gd name="T76" fmla="*/ 5565 w 6923"/>
                  <a:gd name="T77" fmla="*/ 1137 h 1409"/>
                  <a:gd name="T78" fmla="*/ 5504 w 6923"/>
                  <a:gd name="T79" fmla="*/ 976 h 1409"/>
                  <a:gd name="T80" fmla="*/ 5472 w 6923"/>
                  <a:gd name="T81" fmla="*/ 940 h 1409"/>
                  <a:gd name="T82" fmla="*/ 5385 w 6923"/>
                  <a:gd name="T83" fmla="*/ 847 h 1409"/>
                  <a:gd name="T84" fmla="*/ 5325 w 6923"/>
                  <a:gd name="T85" fmla="*/ 796 h 1409"/>
                  <a:gd name="T86" fmla="*/ 5445 w 6923"/>
                  <a:gd name="T87" fmla="*/ 1109 h 1409"/>
                  <a:gd name="T88" fmla="*/ 2708 w 6923"/>
                  <a:gd name="T89" fmla="*/ 709 h 1409"/>
                  <a:gd name="T90" fmla="*/ 2565 w 6923"/>
                  <a:gd name="T91" fmla="*/ 422 h 1409"/>
                  <a:gd name="T92" fmla="*/ 2483 w 6923"/>
                  <a:gd name="T93" fmla="*/ 856 h 1409"/>
                  <a:gd name="T94" fmla="*/ 2525 w 6923"/>
                  <a:gd name="T95" fmla="*/ 1010 h 1409"/>
                  <a:gd name="T96" fmla="*/ 336 w 6923"/>
                  <a:gd name="T97" fmla="*/ 999 h 1409"/>
                  <a:gd name="T98" fmla="*/ 684 w 6923"/>
                  <a:gd name="T99" fmla="*/ 769 h 1409"/>
                  <a:gd name="T100" fmla="*/ 665 w 6923"/>
                  <a:gd name="T101" fmla="*/ 676 h 1409"/>
                  <a:gd name="T102" fmla="*/ 1654 w 6923"/>
                  <a:gd name="T103" fmla="*/ 672 h 1409"/>
                  <a:gd name="T104" fmla="*/ 2432 w 6923"/>
                  <a:gd name="T105" fmla="*/ 378 h 1409"/>
                  <a:gd name="T106" fmla="*/ 2390 w 6923"/>
                  <a:gd name="T107" fmla="*/ 368 h 1409"/>
                  <a:gd name="T108" fmla="*/ 767 w 6923"/>
                  <a:gd name="T109" fmla="*/ 280 h 1409"/>
                  <a:gd name="T110" fmla="*/ 767 w 6923"/>
                  <a:gd name="T111" fmla="*/ 272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23" h="1409">
                    <a:moveTo>
                      <a:pt x="568" y="1409"/>
                    </a:moveTo>
                    <a:cubicBezTo>
                      <a:pt x="563" y="1396"/>
                      <a:pt x="563" y="1396"/>
                      <a:pt x="542" y="1377"/>
                    </a:cubicBezTo>
                    <a:cubicBezTo>
                      <a:pt x="539" y="1337"/>
                      <a:pt x="536" y="1297"/>
                      <a:pt x="535" y="1258"/>
                    </a:cubicBezTo>
                    <a:cubicBezTo>
                      <a:pt x="531" y="1257"/>
                      <a:pt x="527" y="1257"/>
                      <a:pt x="523" y="1257"/>
                    </a:cubicBezTo>
                    <a:cubicBezTo>
                      <a:pt x="532" y="1192"/>
                      <a:pt x="529" y="1154"/>
                      <a:pt x="525" y="1101"/>
                    </a:cubicBezTo>
                    <a:cubicBezTo>
                      <a:pt x="536" y="1096"/>
                      <a:pt x="535" y="1080"/>
                      <a:pt x="535" y="1078"/>
                    </a:cubicBezTo>
                    <a:cubicBezTo>
                      <a:pt x="531" y="1078"/>
                      <a:pt x="527" y="1078"/>
                      <a:pt x="523" y="1078"/>
                    </a:cubicBezTo>
                    <a:cubicBezTo>
                      <a:pt x="523" y="1071"/>
                      <a:pt x="524" y="1064"/>
                      <a:pt x="525" y="1058"/>
                    </a:cubicBezTo>
                    <a:cubicBezTo>
                      <a:pt x="528" y="1057"/>
                      <a:pt x="531" y="1056"/>
                      <a:pt x="534" y="1054"/>
                    </a:cubicBezTo>
                    <a:cubicBezTo>
                      <a:pt x="534" y="1046"/>
                      <a:pt x="534" y="1039"/>
                      <a:pt x="535" y="1032"/>
                    </a:cubicBezTo>
                    <a:cubicBezTo>
                      <a:pt x="462" y="1040"/>
                      <a:pt x="386" y="1079"/>
                      <a:pt x="325" y="1097"/>
                    </a:cubicBezTo>
                    <a:cubicBezTo>
                      <a:pt x="325" y="1101"/>
                      <a:pt x="325" y="1105"/>
                      <a:pt x="325" y="1109"/>
                    </a:cubicBezTo>
                    <a:cubicBezTo>
                      <a:pt x="260" y="1114"/>
                      <a:pt x="237" y="1129"/>
                      <a:pt x="189" y="1103"/>
                    </a:cubicBezTo>
                    <a:cubicBezTo>
                      <a:pt x="189" y="1093"/>
                      <a:pt x="189" y="1083"/>
                      <a:pt x="189" y="1075"/>
                    </a:cubicBezTo>
                    <a:cubicBezTo>
                      <a:pt x="266" y="1003"/>
                      <a:pt x="391" y="889"/>
                      <a:pt x="494" y="869"/>
                    </a:cubicBezTo>
                    <a:cubicBezTo>
                      <a:pt x="532" y="838"/>
                      <a:pt x="531" y="827"/>
                      <a:pt x="534" y="787"/>
                    </a:cubicBezTo>
                    <a:cubicBezTo>
                      <a:pt x="456" y="787"/>
                      <a:pt x="393" y="839"/>
                      <a:pt x="325" y="857"/>
                    </a:cubicBezTo>
                    <a:cubicBezTo>
                      <a:pt x="303" y="902"/>
                      <a:pt x="158" y="938"/>
                      <a:pt x="110" y="945"/>
                    </a:cubicBezTo>
                    <a:cubicBezTo>
                      <a:pt x="93" y="938"/>
                      <a:pt x="77" y="931"/>
                      <a:pt x="60" y="926"/>
                    </a:cubicBezTo>
                    <a:cubicBezTo>
                      <a:pt x="59" y="923"/>
                      <a:pt x="58" y="920"/>
                      <a:pt x="56" y="918"/>
                    </a:cubicBezTo>
                    <a:cubicBezTo>
                      <a:pt x="24" y="911"/>
                      <a:pt x="18" y="898"/>
                      <a:pt x="2" y="889"/>
                    </a:cubicBezTo>
                    <a:cubicBezTo>
                      <a:pt x="1" y="875"/>
                      <a:pt x="1" y="861"/>
                      <a:pt x="0" y="847"/>
                    </a:cubicBezTo>
                    <a:cubicBezTo>
                      <a:pt x="178" y="817"/>
                      <a:pt x="187" y="811"/>
                      <a:pt x="222" y="809"/>
                    </a:cubicBezTo>
                    <a:cubicBezTo>
                      <a:pt x="222" y="804"/>
                      <a:pt x="222" y="800"/>
                      <a:pt x="223" y="796"/>
                    </a:cubicBezTo>
                    <a:cubicBezTo>
                      <a:pt x="296" y="804"/>
                      <a:pt x="436" y="745"/>
                      <a:pt x="517" y="726"/>
                    </a:cubicBezTo>
                    <a:cubicBezTo>
                      <a:pt x="524" y="647"/>
                      <a:pt x="524" y="647"/>
                      <a:pt x="521" y="632"/>
                    </a:cubicBezTo>
                    <a:cubicBezTo>
                      <a:pt x="465" y="643"/>
                      <a:pt x="455" y="658"/>
                      <a:pt x="426" y="705"/>
                    </a:cubicBezTo>
                    <a:cubicBezTo>
                      <a:pt x="354" y="746"/>
                      <a:pt x="367" y="744"/>
                      <a:pt x="314" y="691"/>
                    </a:cubicBezTo>
                    <a:cubicBezTo>
                      <a:pt x="309" y="690"/>
                      <a:pt x="303" y="689"/>
                      <a:pt x="299" y="687"/>
                    </a:cubicBezTo>
                    <a:cubicBezTo>
                      <a:pt x="299" y="660"/>
                      <a:pt x="255" y="661"/>
                      <a:pt x="262" y="637"/>
                    </a:cubicBezTo>
                    <a:cubicBezTo>
                      <a:pt x="273" y="632"/>
                      <a:pt x="273" y="632"/>
                      <a:pt x="296" y="629"/>
                    </a:cubicBezTo>
                    <a:cubicBezTo>
                      <a:pt x="317" y="577"/>
                      <a:pt x="271" y="515"/>
                      <a:pt x="278" y="472"/>
                    </a:cubicBezTo>
                    <a:cubicBezTo>
                      <a:pt x="322" y="472"/>
                      <a:pt x="372" y="523"/>
                      <a:pt x="416" y="567"/>
                    </a:cubicBezTo>
                    <a:cubicBezTo>
                      <a:pt x="425" y="566"/>
                      <a:pt x="433" y="564"/>
                      <a:pt x="441" y="564"/>
                    </a:cubicBezTo>
                    <a:cubicBezTo>
                      <a:pt x="444" y="557"/>
                      <a:pt x="448" y="551"/>
                      <a:pt x="452" y="544"/>
                    </a:cubicBezTo>
                    <a:cubicBezTo>
                      <a:pt x="460" y="542"/>
                      <a:pt x="469" y="541"/>
                      <a:pt x="477" y="541"/>
                    </a:cubicBezTo>
                    <a:cubicBezTo>
                      <a:pt x="488" y="557"/>
                      <a:pt x="495" y="564"/>
                      <a:pt x="521" y="570"/>
                    </a:cubicBezTo>
                    <a:cubicBezTo>
                      <a:pt x="518" y="528"/>
                      <a:pt x="517" y="488"/>
                      <a:pt x="516" y="448"/>
                    </a:cubicBezTo>
                    <a:cubicBezTo>
                      <a:pt x="549" y="426"/>
                      <a:pt x="549" y="440"/>
                      <a:pt x="592" y="448"/>
                    </a:cubicBezTo>
                    <a:cubicBezTo>
                      <a:pt x="603" y="428"/>
                      <a:pt x="614" y="408"/>
                      <a:pt x="626" y="389"/>
                    </a:cubicBezTo>
                    <a:cubicBezTo>
                      <a:pt x="615" y="348"/>
                      <a:pt x="387" y="428"/>
                      <a:pt x="375" y="430"/>
                    </a:cubicBezTo>
                    <a:cubicBezTo>
                      <a:pt x="293" y="430"/>
                      <a:pt x="265" y="397"/>
                      <a:pt x="258" y="328"/>
                    </a:cubicBezTo>
                    <a:cubicBezTo>
                      <a:pt x="310" y="302"/>
                      <a:pt x="571" y="341"/>
                      <a:pt x="581" y="302"/>
                    </a:cubicBezTo>
                    <a:cubicBezTo>
                      <a:pt x="542" y="264"/>
                      <a:pt x="527" y="225"/>
                      <a:pt x="510" y="190"/>
                    </a:cubicBezTo>
                    <a:cubicBezTo>
                      <a:pt x="474" y="143"/>
                      <a:pt x="443" y="115"/>
                      <a:pt x="449" y="69"/>
                    </a:cubicBezTo>
                    <a:cubicBezTo>
                      <a:pt x="500" y="61"/>
                      <a:pt x="593" y="95"/>
                      <a:pt x="616" y="155"/>
                    </a:cubicBezTo>
                    <a:cubicBezTo>
                      <a:pt x="603" y="287"/>
                      <a:pt x="598" y="290"/>
                      <a:pt x="597" y="306"/>
                    </a:cubicBezTo>
                    <a:cubicBezTo>
                      <a:pt x="690" y="306"/>
                      <a:pt x="663" y="286"/>
                      <a:pt x="713" y="207"/>
                    </a:cubicBezTo>
                    <a:cubicBezTo>
                      <a:pt x="721" y="152"/>
                      <a:pt x="761" y="72"/>
                      <a:pt x="826" y="103"/>
                    </a:cubicBezTo>
                    <a:cubicBezTo>
                      <a:pt x="869" y="170"/>
                      <a:pt x="961" y="189"/>
                      <a:pt x="879" y="295"/>
                    </a:cubicBezTo>
                    <a:cubicBezTo>
                      <a:pt x="812" y="323"/>
                      <a:pt x="768" y="348"/>
                      <a:pt x="703" y="360"/>
                    </a:cubicBezTo>
                    <a:cubicBezTo>
                      <a:pt x="677" y="384"/>
                      <a:pt x="630" y="433"/>
                      <a:pt x="625" y="473"/>
                    </a:cubicBezTo>
                    <a:cubicBezTo>
                      <a:pt x="690" y="491"/>
                      <a:pt x="652" y="562"/>
                      <a:pt x="765" y="477"/>
                    </a:cubicBezTo>
                    <a:cubicBezTo>
                      <a:pt x="770" y="442"/>
                      <a:pt x="786" y="378"/>
                      <a:pt x="803" y="362"/>
                    </a:cubicBezTo>
                    <a:cubicBezTo>
                      <a:pt x="822" y="367"/>
                      <a:pt x="847" y="374"/>
                      <a:pt x="863" y="408"/>
                    </a:cubicBezTo>
                    <a:cubicBezTo>
                      <a:pt x="884" y="415"/>
                      <a:pt x="919" y="419"/>
                      <a:pt x="928" y="462"/>
                    </a:cubicBezTo>
                    <a:cubicBezTo>
                      <a:pt x="908" y="488"/>
                      <a:pt x="855" y="516"/>
                      <a:pt x="828" y="530"/>
                    </a:cubicBezTo>
                    <a:cubicBezTo>
                      <a:pt x="807" y="557"/>
                      <a:pt x="787" y="585"/>
                      <a:pt x="768" y="614"/>
                    </a:cubicBezTo>
                    <a:cubicBezTo>
                      <a:pt x="771" y="618"/>
                      <a:pt x="775" y="624"/>
                      <a:pt x="779" y="629"/>
                    </a:cubicBezTo>
                    <a:cubicBezTo>
                      <a:pt x="855" y="589"/>
                      <a:pt x="1017" y="466"/>
                      <a:pt x="1017" y="651"/>
                    </a:cubicBezTo>
                    <a:cubicBezTo>
                      <a:pt x="964" y="669"/>
                      <a:pt x="735" y="767"/>
                      <a:pt x="727" y="788"/>
                    </a:cubicBezTo>
                    <a:cubicBezTo>
                      <a:pt x="742" y="818"/>
                      <a:pt x="814" y="847"/>
                      <a:pt x="861" y="887"/>
                    </a:cubicBezTo>
                    <a:cubicBezTo>
                      <a:pt x="823" y="951"/>
                      <a:pt x="724" y="945"/>
                      <a:pt x="667" y="985"/>
                    </a:cubicBezTo>
                    <a:cubicBezTo>
                      <a:pt x="663" y="1018"/>
                      <a:pt x="661" y="1051"/>
                      <a:pt x="658" y="1086"/>
                    </a:cubicBezTo>
                    <a:cubicBezTo>
                      <a:pt x="659" y="1176"/>
                      <a:pt x="677" y="1355"/>
                      <a:pt x="568" y="1409"/>
                    </a:cubicBezTo>
                    <a:close/>
                    <a:moveTo>
                      <a:pt x="6475" y="1395"/>
                    </a:moveTo>
                    <a:cubicBezTo>
                      <a:pt x="6442" y="1362"/>
                      <a:pt x="6355" y="1372"/>
                      <a:pt x="6332" y="1336"/>
                    </a:cubicBezTo>
                    <a:cubicBezTo>
                      <a:pt x="6292" y="1334"/>
                      <a:pt x="6251" y="1311"/>
                      <a:pt x="6223" y="1308"/>
                    </a:cubicBezTo>
                    <a:cubicBezTo>
                      <a:pt x="6224" y="1303"/>
                      <a:pt x="6226" y="1297"/>
                      <a:pt x="6228" y="1292"/>
                    </a:cubicBezTo>
                    <a:cubicBezTo>
                      <a:pt x="6266" y="1289"/>
                      <a:pt x="6303" y="1287"/>
                      <a:pt x="6342" y="1286"/>
                    </a:cubicBezTo>
                    <a:cubicBezTo>
                      <a:pt x="6348" y="1272"/>
                      <a:pt x="6395" y="1285"/>
                      <a:pt x="6417" y="1247"/>
                    </a:cubicBezTo>
                    <a:cubicBezTo>
                      <a:pt x="6419" y="1218"/>
                      <a:pt x="6420" y="1189"/>
                      <a:pt x="6423" y="1160"/>
                    </a:cubicBezTo>
                    <a:cubicBezTo>
                      <a:pt x="6424" y="1158"/>
                      <a:pt x="6427" y="1156"/>
                      <a:pt x="6430" y="1155"/>
                    </a:cubicBezTo>
                    <a:cubicBezTo>
                      <a:pt x="6427" y="1154"/>
                      <a:pt x="6424" y="1152"/>
                      <a:pt x="6423" y="1151"/>
                    </a:cubicBezTo>
                    <a:cubicBezTo>
                      <a:pt x="6423" y="1075"/>
                      <a:pt x="6437" y="930"/>
                      <a:pt x="6415" y="872"/>
                    </a:cubicBezTo>
                    <a:cubicBezTo>
                      <a:pt x="6360" y="872"/>
                      <a:pt x="6212" y="1016"/>
                      <a:pt x="6204" y="1050"/>
                    </a:cubicBezTo>
                    <a:cubicBezTo>
                      <a:pt x="6199" y="1050"/>
                      <a:pt x="6195" y="1050"/>
                      <a:pt x="6191" y="1050"/>
                    </a:cubicBezTo>
                    <a:cubicBezTo>
                      <a:pt x="6142" y="1114"/>
                      <a:pt x="6142" y="1114"/>
                      <a:pt x="6118" y="1134"/>
                    </a:cubicBezTo>
                    <a:cubicBezTo>
                      <a:pt x="6039" y="1163"/>
                      <a:pt x="5925" y="1087"/>
                      <a:pt x="5917" y="1036"/>
                    </a:cubicBezTo>
                    <a:cubicBezTo>
                      <a:pt x="5926" y="1028"/>
                      <a:pt x="5926" y="1028"/>
                      <a:pt x="6010" y="1000"/>
                    </a:cubicBezTo>
                    <a:cubicBezTo>
                      <a:pt x="6066" y="971"/>
                      <a:pt x="6193" y="883"/>
                      <a:pt x="6263" y="869"/>
                    </a:cubicBezTo>
                    <a:cubicBezTo>
                      <a:pt x="6263" y="849"/>
                      <a:pt x="6427" y="781"/>
                      <a:pt x="6459" y="745"/>
                    </a:cubicBezTo>
                    <a:cubicBezTo>
                      <a:pt x="6482" y="700"/>
                      <a:pt x="6518" y="639"/>
                      <a:pt x="6518" y="597"/>
                    </a:cubicBezTo>
                    <a:cubicBezTo>
                      <a:pt x="6496" y="580"/>
                      <a:pt x="6445" y="613"/>
                      <a:pt x="6430" y="618"/>
                    </a:cubicBezTo>
                    <a:cubicBezTo>
                      <a:pt x="6430" y="622"/>
                      <a:pt x="6430" y="626"/>
                      <a:pt x="6430" y="631"/>
                    </a:cubicBezTo>
                    <a:cubicBezTo>
                      <a:pt x="6361" y="651"/>
                      <a:pt x="6259" y="758"/>
                      <a:pt x="6186" y="700"/>
                    </a:cubicBezTo>
                    <a:cubicBezTo>
                      <a:pt x="6186" y="693"/>
                      <a:pt x="6186" y="686"/>
                      <a:pt x="6187" y="679"/>
                    </a:cubicBezTo>
                    <a:cubicBezTo>
                      <a:pt x="6429" y="567"/>
                      <a:pt x="6452" y="551"/>
                      <a:pt x="6547" y="509"/>
                    </a:cubicBezTo>
                    <a:cubicBezTo>
                      <a:pt x="6618" y="439"/>
                      <a:pt x="6693" y="313"/>
                      <a:pt x="6709" y="222"/>
                    </a:cubicBezTo>
                    <a:cubicBezTo>
                      <a:pt x="6673" y="186"/>
                      <a:pt x="6525" y="243"/>
                      <a:pt x="6522" y="288"/>
                    </a:cubicBezTo>
                    <a:cubicBezTo>
                      <a:pt x="6567" y="333"/>
                      <a:pt x="6558" y="390"/>
                      <a:pt x="6546" y="448"/>
                    </a:cubicBezTo>
                    <a:cubicBezTo>
                      <a:pt x="6473" y="522"/>
                      <a:pt x="6426" y="516"/>
                      <a:pt x="6347" y="479"/>
                    </a:cubicBezTo>
                    <a:cubicBezTo>
                      <a:pt x="6347" y="442"/>
                      <a:pt x="6347" y="404"/>
                      <a:pt x="6347" y="367"/>
                    </a:cubicBezTo>
                    <a:cubicBezTo>
                      <a:pt x="6380" y="308"/>
                      <a:pt x="6380" y="308"/>
                      <a:pt x="6382" y="295"/>
                    </a:cubicBezTo>
                    <a:cubicBezTo>
                      <a:pt x="6326" y="288"/>
                      <a:pt x="6300" y="326"/>
                      <a:pt x="6264" y="350"/>
                    </a:cubicBezTo>
                    <a:cubicBezTo>
                      <a:pt x="6256" y="402"/>
                      <a:pt x="6307" y="457"/>
                      <a:pt x="6307" y="531"/>
                    </a:cubicBezTo>
                    <a:cubicBezTo>
                      <a:pt x="6273" y="580"/>
                      <a:pt x="6209" y="522"/>
                      <a:pt x="6202" y="498"/>
                    </a:cubicBezTo>
                    <a:cubicBezTo>
                      <a:pt x="6193" y="498"/>
                      <a:pt x="6183" y="498"/>
                      <a:pt x="6173" y="498"/>
                    </a:cubicBezTo>
                    <a:cubicBezTo>
                      <a:pt x="6173" y="530"/>
                      <a:pt x="6179" y="560"/>
                      <a:pt x="6172" y="599"/>
                    </a:cubicBezTo>
                    <a:cubicBezTo>
                      <a:pt x="6148" y="596"/>
                      <a:pt x="6136" y="589"/>
                      <a:pt x="6128" y="581"/>
                    </a:cubicBezTo>
                    <a:cubicBezTo>
                      <a:pt x="6096" y="509"/>
                      <a:pt x="6064" y="439"/>
                      <a:pt x="6032" y="368"/>
                    </a:cubicBezTo>
                    <a:cubicBezTo>
                      <a:pt x="5998" y="346"/>
                      <a:pt x="5994" y="326"/>
                      <a:pt x="5994" y="301"/>
                    </a:cubicBezTo>
                    <a:cubicBezTo>
                      <a:pt x="6048" y="301"/>
                      <a:pt x="6092" y="333"/>
                      <a:pt x="6130" y="388"/>
                    </a:cubicBezTo>
                    <a:cubicBezTo>
                      <a:pt x="6137" y="388"/>
                      <a:pt x="6144" y="389"/>
                      <a:pt x="6153" y="390"/>
                    </a:cubicBezTo>
                    <a:cubicBezTo>
                      <a:pt x="6136" y="295"/>
                      <a:pt x="6063" y="212"/>
                      <a:pt x="6004" y="161"/>
                    </a:cubicBezTo>
                    <a:cubicBezTo>
                      <a:pt x="6002" y="156"/>
                      <a:pt x="6002" y="152"/>
                      <a:pt x="6002" y="148"/>
                    </a:cubicBezTo>
                    <a:cubicBezTo>
                      <a:pt x="6005" y="142"/>
                      <a:pt x="6009" y="138"/>
                      <a:pt x="6013" y="134"/>
                    </a:cubicBezTo>
                    <a:cubicBezTo>
                      <a:pt x="6078" y="134"/>
                      <a:pt x="6159" y="207"/>
                      <a:pt x="6197" y="279"/>
                    </a:cubicBezTo>
                    <a:cubicBezTo>
                      <a:pt x="6219" y="301"/>
                      <a:pt x="6202" y="309"/>
                      <a:pt x="6249" y="315"/>
                    </a:cubicBezTo>
                    <a:cubicBezTo>
                      <a:pt x="6284" y="295"/>
                      <a:pt x="6307" y="279"/>
                      <a:pt x="6313" y="239"/>
                    </a:cubicBezTo>
                    <a:cubicBezTo>
                      <a:pt x="6278" y="197"/>
                      <a:pt x="6239" y="197"/>
                      <a:pt x="6245" y="155"/>
                    </a:cubicBezTo>
                    <a:cubicBezTo>
                      <a:pt x="6270" y="153"/>
                      <a:pt x="6295" y="153"/>
                      <a:pt x="6320" y="153"/>
                    </a:cubicBezTo>
                    <a:cubicBezTo>
                      <a:pt x="6329" y="163"/>
                      <a:pt x="6372" y="160"/>
                      <a:pt x="6390" y="146"/>
                    </a:cubicBezTo>
                    <a:cubicBezTo>
                      <a:pt x="6408" y="98"/>
                      <a:pt x="6409" y="69"/>
                      <a:pt x="6431" y="34"/>
                    </a:cubicBezTo>
                    <a:cubicBezTo>
                      <a:pt x="6482" y="44"/>
                      <a:pt x="6546" y="70"/>
                      <a:pt x="6546" y="143"/>
                    </a:cubicBezTo>
                    <a:cubicBezTo>
                      <a:pt x="6521" y="175"/>
                      <a:pt x="6491" y="199"/>
                      <a:pt x="6482" y="212"/>
                    </a:cubicBezTo>
                    <a:cubicBezTo>
                      <a:pt x="6484" y="217"/>
                      <a:pt x="6486" y="222"/>
                      <a:pt x="6489" y="228"/>
                    </a:cubicBezTo>
                    <a:cubicBezTo>
                      <a:pt x="6513" y="228"/>
                      <a:pt x="6522" y="212"/>
                      <a:pt x="6535" y="199"/>
                    </a:cubicBezTo>
                    <a:cubicBezTo>
                      <a:pt x="6641" y="146"/>
                      <a:pt x="6814" y="0"/>
                      <a:pt x="6898" y="189"/>
                    </a:cubicBezTo>
                    <a:cubicBezTo>
                      <a:pt x="6902" y="225"/>
                      <a:pt x="6923" y="246"/>
                      <a:pt x="6883" y="291"/>
                    </a:cubicBezTo>
                    <a:cubicBezTo>
                      <a:pt x="6801" y="334"/>
                      <a:pt x="6677" y="375"/>
                      <a:pt x="6642" y="464"/>
                    </a:cubicBezTo>
                    <a:cubicBezTo>
                      <a:pt x="6667" y="497"/>
                      <a:pt x="6762" y="524"/>
                      <a:pt x="6703" y="584"/>
                    </a:cubicBezTo>
                    <a:cubicBezTo>
                      <a:pt x="6685" y="595"/>
                      <a:pt x="6667" y="606"/>
                      <a:pt x="6651" y="618"/>
                    </a:cubicBezTo>
                    <a:cubicBezTo>
                      <a:pt x="6651" y="622"/>
                      <a:pt x="6651" y="626"/>
                      <a:pt x="6651" y="631"/>
                    </a:cubicBezTo>
                    <a:cubicBezTo>
                      <a:pt x="6619" y="631"/>
                      <a:pt x="6587" y="665"/>
                      <a:pt x="6575" y="691"/>
                    </a:cubicBezTo>
                    <a:cubicBezTo>
                      <a:pt x="6578" y="695"/>
                      <a:pt x="6582" y="701"/>
                      <a:pt x="6586" y="706"/>
                    </a:cubicBezTo>
                    <a:cubicBezTo>
                      <a:pt x="6648" y="700"/>
                      <a:pt x="6756" y="705"/>
                      <a:pt x="6767" y="793"/>
                    </a:cubicBezTo>
                    <a:cubicBezTo>
                      <a:pt x="6729" y="825"/>
                      <a:pt x="6688" y="839"/>
                      <a:pt x="6642" y="857"/>
                    </a:cubicBezTo>
                    <a:cubicBezTo>
                      <a:pt x="6636" y="871"/>
                      <a:pt x="6609" y="882"/>
                      <a:pt x="6601" y="879"/>
                    </a:cubicBezTo>
                    <a:cubicBezTo>
                      <a:pt x="6601" y="843"/>
                      <a:pt x="6593" y="809"/>
                      <a:pt x="6589" y="788"/>
                    </a:cubicBezTo>
                    <a:cubicBezTo>
                      <a:pt x="6546" y="788"/>
                      <a:pt x="6547" y="791"/>
                      <a:pt x="6522" y="811"/>
                    </a:cubicBezTo>
                    <a:cubicBezTo>
                      <a:pt x="6522" y="909"/>
                      <a:pt x="6522" y="1009"/>
                      <a:pt x="6524" y="1108"/>
                    </a:cubicBezTo>
                    <a:cubicBezTo>
                      <a:pt x="6528" y="1169"/>
                      <a:pt x="6558" y="1314"/>
                      <a:pt x="6514" y="1373"/>
                    </a:cubicBezTo>
                    <a:cubicBezTo>
                      <a:pt x="6481" y="1387"/>
                      <a:pt x="6481" y="1387"/>
                      <a:pt x="6475" y="1395"/>
                    </a:cubicBezTo>
                    <a:close/>
                    <a:moveTo>
                      <a:pt x="1585" y="1350"/>
                    </a:moveTo>
                    <a:cubicBezTo>
                      <a:pt x="1575" y="1321"/>
                      <a:pt x="1523" y="1261"/>
                      <a:pt x="1523" y="1261"/>
                    </a:cubicBezTo>
                    <a:cubicBezTo>
                      <a:pt x="1516" y="1205"/>
                      <a:pt x="1506" y="1107"/>
                      <a:pt x="1531" y="1068"/>
                    </a:cubicBezTo>
                    <a:cubicBezTo>
                      <a:pt x="1541" y="925"/>
                      <a:pt x="1541" y="787"/>
                      <a:pt x="1542" y="650"/>
                    </a:cubicBezTo>
                    <a:cubicBezTo>
                      <a:pt x="1502" y="650"/>
                      <a:pt x="1415" y="771"/>
                      <a:pt x="1393" y="802"/>
                    </a:cubicBezTo>
                    <a:cubicBezTo>
                      <a:pt x="1357" y="879"/>
                      <a:pt x="1244" y="798"/>
                      <a:pt x="1226" y="755"/>
                    </a:cubicBezTo>
                    <a:cubicBezTo>
                      <a:pt x="1226" y="669"/>
                      <a:pt x="1273" y="555"/>
                      <a:pt x="1308" y="490"/>
                    </a:cubicBezTo>
                    <a:cubicBezTo>
                      <a:pt x="1313" y="490"/>
                      <a:pt x="1319" y="490"/>
                      <a:pt x="1326" y="490"/>
                    </a:cubicBezTo>
                    <a:cubicBezTo>
                      <a:pt x="1328" y="504"/>
                      <a:pt x="1348" y="522"/>
                      <a:pt x="1360" y="548"/>
                    </a:cubicBezTo>
                    <a:cubicBezTo>
                      <a:pt x="1371" y="584"/>
                      <a:pt x="1382" y="620"/>
                      <a:pt x="1393" y="657"/>
                    </a:cubicBezTo>
                    <a:cubicBezTo>
                      <a:pt x="1468" y="657"/>
                      <a:pt x="1477" y="574"/>
                      <a:pt x="1542" y="556"/>
                    </a:cubicBezTo>
                    <a:cubicBezTo>
                      <a:pt x="1566" y="458"/>
                      <a:pt x="1534" y="349"/>
                      <a:pt x="1498" y="272"/>
                    </a:cubicBezTo>
                    <a:cubicBezTo>
                      <a:pt x="1497" y="254"/>
                      <a:pt x="1495" y="237"/>
                      <a:pt x="1495" y="221"/>
                    </a:cubicBezTo>
                    <a:cubicBezTo>
                      <a:pt x="1559" y="150"/>
                      <a:pt x="1589" y="138"/>
                      <a:pt x="1675" y="224"/>
                    </a:cubicBezTo>
                    <a:cubicBezTo>
                      <a:pt x="1675" y="291"/>
                      <a:pt x="1664" y="360"/>
                      <a:pt x="1668" y="439"/>
                    </a:cubicBezTo>
                    <a:cubicBezTo>
                      <a:pt x="1709" y="439"/>
                      <a:pt x="1787" y="350"/>
                      <a:pt x="1842" y="339"/>
                    </a:cubicBezTo>
                    <a:cubicBezTo>
                      <a:pt x="1868" y="298"/>
                      <a:pt x="1966" y="298"/>
                      <a:pt x="2010" y="338"/>
                    </a:cubicBezTo>
                    <a:cubicBezTo>
                      <a:pt x="2010" y="356"/>
                      <a:pt x="2011" y="374"/>
                      <a:pt x="2013" y="392"/>
                    </a:cubicBezTo>
                    <a:cubicBezTo>
                      <a:pt x="2009" y="392"/>
                      <a:pt x="2005" y="392"/>
                      <a:pt x="2000" y="392"/>
                    </a:cubicBezTo>
                    <a:cubicBezTo>
                      <a:pt x="1999" y="397"/>
                      <a:pt x="1999" y="403"/>
                      <a:pt x="1999" y="410"/>
                    </a:cubicBezTo>
                    <a:cubicBezTo>
                      <a:pt x="1907" y="450"/>
                      <a:pt x="1821" y="487"/>
                      <a:pt x="1811" y="597"/>
                    </a:cubicBezTo>
                    <a:cubicBezTo>
                      <a:pt x="1838" y="614"/>
                      <a:pt x="1838" y="614"/>
                      <a:pt x="1851" y="617"/>
                    </a:cubicBezTo>
                    <a:cubicBezTo>
                      <a:pt x="1851" y="626"/>
                      <a:pt x="1850" y="628"/>
                      <a:pt x="1867" y="640"/>
                    </a:cubicBezTo>
                    <a:cubicBezTo>
                      <a:pt x="1867" y="697"/>
                      <a:pt x="1708" y="749"/>
                      <a:pt x="1655" y="752"/>
                    </a:cubicBezTo>
                    <a:cubicBezTo>
                      <a:pt x="1624" y="784"/>
                      <a:pt x="1640" y="926"/>
                      <a:pt x="1647" y="995"/>
                    </a:cubicBezTo>
                    <a:cubicBezTo>
                      <a:pt x="1651" y="1000"/>
                      <a:pt x="1651" y="1000"/>
                      <a:pt x="1651" y="1301"/>
                    </a:cubicBezTo>
                    <a:cubicBezTo>
                      <a:pt x="1642" y="1308"/>
                      <a:pt x="1636" y="1326"/>
                      <a:pt x="1624" y="1343"/>
                    </a:cubicBezTo>
                    <a:cubicBezTo>
                      <a:pt x="1610" y="1344"/>
                      <a:pt x="1597" y="1347"/>
                      <a:pt x="1585" y="1350"/>
                    </a:cubicBezTo>
                    <a:close/>
                    <a:moveTo>
                      <a:pt x="2965" y="1326"/>
                    </a:moveTo>
                    <a:cubicBezTo>
                      <a:pt x="2936" y="1224"/>
                      <a:pt x="2948" y="1127"/>
                      <a:pt x="2947" y="1027"/>
                    </a:cubicBezTo>
                    <a:cubicBezTo>
                      <a:pt x="2951" y="1025"/>
                      <a:pt x="2955" y="1025"/>
                      <a:pt x="2959" y="1025"/>
                    </a:cubicBezTo>
                    <a:cubicBezTo>
                      <a:pt x="2959" y="958"/>
                      <a:pt x="2959" y="891"/>
                      <a:pt x="2959" y="825"/>
                    </a:cubicBezTo>
                    <a:cubicBezTo>
                      <a:pt x="2955" y="824"/>
                      <a:pt x="2951" y="822"/>
                      <a:pt x="2948" y="821"/>
                    </a:cubicBezTo>
                    <a:cubicBezTo>
                      <a:pt x="2915" y="839"/>
                      <a:pt x="2885" y="875"/>
                      <a:pt x="2852" y="894"/>
                    </a:cubicBezTo>
                    <a:cubicBezTo>
                      <a:pt x="2830" y="894"/>
                      <a:pt x="2809" y="894"/>
                      <a:pt x="2788" y="894"/>
                    </a:cubicBezTo>
                    <a:cubicBezTo>
                      <a:pt x="2766" y="872"/>
                      <a:pt x="2804" y="814"/>
                      <a:pt x="2810" y="800"/>
                    </a:cubicBezTo>
                    <a:cubicBezTo>
                      <a:pt x="2833" y="697"/>
                      <a:pt x="2786" y="617"/>
                      <a:pt x="2810" y="523"/>
                    </a:cubicBezTo>
                    <a:cubicBezTo>
                      <a:pt x="2810" y="430"/>
                      <a:pt x="2710" y="404"/>
                      <a:pt x="2733" y="310"/>
                    </a:cubicBezTo>
                    <a:cubicBezTo>
                      <a:pt x="2783" y="294"/>
                      <a:pt x="2809" y="339"/>
                      <a:pt x="2856" y="379"/>
                    </a:cubicBezTo>
                    <a:cubicBezTo>
                      <a:pt x="2875" y="447"/>
                      <a:pt x="2844" y="519"/>
                      <a:pt x="2844" y="593"/>
                    </a:cubicBezTo>
                    <a:cubicBezTo>
                      <a:pt x="2867" y="625"/>
                      <a:pt x="2888" y="665"/>
                      <a:pt x="2884" y="724"/>
                    </a:cubicBezTo>
                    <a:cubicBezTo>
                      <a:pt x="2874" y="742"/>
                      <a:pt x="2874" y="742"/>
                      <a:pt x="2870" y="767"/>
                    </a:cubicBezTo>
                    <a:cubicBezTo>
                      <a:pt x="2899" y="766"/>
                      <a:pt x="2930" y="737"/>
                      <a:pt x="2957" y="713"/>
                    </a:cubicBezTo>
                    <a:cubicBezTo>
                      <a:pt x="2961" y="571"/>
                      <a:pt x="2964" y="422"/>
                      <a:pt x="2959" y="291"/>
                    </a:cubicBezTo>
                    <a:cubicBezTo>
                      <a:pt x="2932" y="277"/>
                      <a:pt x="2939" y="178"/>
                      <a:pt x="2959" y="166"/>
                    </a:cubicBezTo>
                    <a:cubicBezTo>
                      <a:pt x="3071" y="166"/>
                      <a:pt x="3091" y="204"/>
                      <a:pt x="3106" y="317"/>
                    </a:cubicBezTo>
                    <a:cubicBezTo>
                      <a:pt x="3092" y="384"/>
                      <a:pt x="3044" y="538"/>
                      <a:pt x="3073" y="597"/>
                    </a:cubicBezTo>
                    <a:cubicBezTo>
                      <a:pt x="3110" y="597"/>
                      <a:pt x="3143" y="486"/>
                      <a:pt x="3150" y="461"/>
                    </a:cubicBezTo>
                    <a:cubicBezTo>
                      <a:pt x="3153" y="461"/>
                      <a:pt x="3155" y="461"/>
                      <a:pt x="3158" y="461"/>
                    </a:cubicBezTo>
                    <a:cubicBezTo>
                      <a:pt x="3158" y="502"/>
                      <a:pt x="3168" y="497"/>
                      <a:pt x="3177" y="537"/>
                    </a:cubicBezTo>
                    <a:cubicBezTo>
                      <a:pt x="3260" y="578"/>
                      <a:pt x="3113" y="687"/>
                      <a:pt x="3077" y="709"/>
                    </a:cubicBezTo>
                    <a:cubicBezTo>
                      <a:pt x="3042" y="869"/>
                      <a:pt x="3068" y="1058"/>
                      <a:pt x="3045" y="1235"/>
                    </a:cubicBezTo>
                    <a:cubicBezTo>
                      <a:pt x="3031" y="1283"/>
                      <a:pt x="3013" y="1315"/>
                      <a:pt x="2965" y="1326"/>
                    </a:cubicBezTo>
                    <a:close/>
                    <a:moveTo>
                      <a:pt x="4800" y="1198"/>
                    </a:moveTo>
                    <a:cubicBezTo>
                      <a:pt x="4799" y="1191"/>
                      <a:pt x="4799" y="1184"/>
                      <a:pt x="4799" y="1178"/>
                    </a:cubicBezTo>
                    <a:cubicBezTo>
                      <a:pt x="4824" y="1166"/>
                      <a:pt x="4824" y="1166"/>
                      <a:pt x="4831" y="1158"/>
                    </a:cubicBezTo>
                    <a:cubicBezTo>
                      <a:pt x="4930" y="1136"/>
                      <a:pt x="5159" y="974"/>
                      <a:pt x="5126" y="857"/>
                    </a:cubicBezTo>
                    <a:cubicBezTo>
                      <a:pt x="5068" y="904"/>
                      <a:pt x="5010" y="951"/>
                      <a:pt x="4951" y="988"/>
                    </a:cubicBezTo>
                    <a:cubicBezTo>
                      <a:pt x="4948" y="984"/>
                      <a:pt x="4945" y="981"/>
                      <a:pt x="4942" y="978"/>
                    </a:cubicBezTo>
                    <a:cubicBezTo>
                      <a:pt x="4889" y="962"/>
                      <a:pt x="4806" y="907"/>
                      <a:pt x="4799" y="868"/>
                    </a:cubicBezTo>
                    <a:cubicBezTo>
                      <a:pt x="4820" y="847"/>
                      <a:pt x="4886" y="842"/>
                      <a:pt x="4924" y="835"/>
                    </a:cubicBezTo>
                    <a:cubicBezTo>
                      <a:pt x="4981" y="814"/>
                      <a:pt x="5144" y="740"/>
                      <a:pt x="5174" y="690"/>
                    </a:cubicBezTo>
                    <a:cubicBezTo>
                      <a:pt x="5194" y="564"/>
                      <a:pt x="5198" y="499"/>
                      <a:pt x="5202" y="497"/>
                    </a:cubicBezTo>
                    <a:cubicBezTo>
                      <a:pt x="5202" y="393"/>
                      <a:pt x="5184" y="299"/>
                      <a:pt x="5185" y="211"/>
                    </a:cubicBezTo>
                    <a:cubicBezTo>
                      <a:pt x="5200" y="196"/>
                      <a:pt x="5198" y="200"/>
                      <a:pt x="5224" y="197"/>
                    </a:cubicBezTo>
                    <a:cubicBezTo>
                      <a:pt x="5224" y="225"/>
                      <a:pt x="5372" y="268"/>
                      <a:pt x="5372" y="359"/>
                    </a:cubicBezTo>
                    <a:cubicBezTo>
                      <a:pt x="5345" y="385"/>
                      <a:pt x="5327" y="551"/>
                      <a:pt x="5327" y="603"/>
                    </a:cubicBezTo>
                    <a:cubicBezTo>
                      <a:pt x="5405" y="628"/>
                      <a:pt x="5452" y="443"/>
                      <a:pt x="5576" y="551"/>
                    </a:cubicBezTo>
                    <a:cubicBezTo>
                      <a:pt x="5576" y="602"/>
                      <a:pt x="5438" y="635"/>
                      <a:pt x="5399" y="673"/>
                    </a:cubicBezTo>
                    <a:cubicBezTo>
                      <a:pt x="5370" y="682"/>
                      <a:pt x="5329" y="724"/>
                      <a:pt x="5303" y="729"/>
                    </a:cubicBezTo>
                    <a:cubicBezTo>
                      <a:pt x="5282" y="770"/>
                      <a:pt x="5274" y="793"/>
                      <a:pt x="5265" y="847"/>
                    </a:cubicBezTo>
                    <a:cubicBezTo>
                      <a:pt x="5261" y="847"/>
                      <a:pt x="5257" y="847"/>
                      <a:pt x="5253" y="849"/>
                    </a:cubicBezTo>
                    <a:cubicBezTo>
                      <a:pt x="5231" y="976"/>
                      <a:pt x="5141" y="1087"/>
                      <a:pt x="5036" y="1156"/>
                    </a:cubicBezTo>
                    <a:cubicBezTo>
                      <a:pt x="5035" y="1160"/>
                      <a:pt x="5035" y="1165"/>
                      <a:pt x="5035" y="1170"/>
                    </a:cubicBezTo>
                    <a:cubicBezTo>
                      <a:pt x="5003" y="1172"/>
                      <a:pt x="5000" y="1176"/>
                      <a:pt x="4929" y="1191"/>
                    </a:cubicBezTo>
                    <a:cubicBezTo>
                      <a:pt x="4886" y="1192"/>
                      <a:pt x="4843" y="1195"/>
                      <a:pt x="4800" y="1198"/>
                    </a:cubicBezTo>
                    <a:close/>
                    <a:moveTo>
                      <a:pt x="3771" y="1178"/>
                    </a:moveTo>
                    <a:cubicBezTo>
                      <a:pt x="3735" y="1138"/>
                      <a:pt x="3710" y="1122"/>
                      <a:pt x="3671" y="1107"/>
                    </a:cubicBezTo>
                    <a:cubicBezTo>
                      <a:pt x="3654" y="1069"/>
                      <a:pt x="3607" y="1083"/>
                      <a:pt x="3589" y="1068"/>
                    </a:cubicBezTo>
                    <a:cubicBezTo>
                      <a:pt x="3589" y="1034"/>
                      <a:pt x="3681" y="1062"/>
                      <a:pt x="3728" y="1039"/>
                    </a:cubicBezTo>
                    <a:cubicBezTo>
                      <a:pt x="3734" y="1025"/>
                      <a:pt x="3734" y="1025"/>
                      <a:pt x="3743" y="787"/>
                    </a:cubicBezTo>
                    <a:cubicBezTo>
                      <a:pt x="3746" y="763"/>
                      <a:pt x="3750" y="740"/>
                      <a:pt x="3754" y="716"/>
                    </a:cubicBezTo>
                    <a:cubicBezTo>
                      <a:pt x="3749" y="713"/>
                      <a:pt x="3745" y="711"/>
                      <a:pt x="3740" y="709"/>
                    </a:cubicBezTo>
                    <a:cubicBezTo>
                      <a:pt x="3716" y="756"/>
                      <a:pt x="3596" y="987"/>
                      <a:pt x="3529" y="987"/>
                    </a:cubicBezTo>
                    <a:cubicBezTo>
                      <a:pt x="3528" y="982"/>
                      <a:pt x="3527" y="980"/>
                      <a:pt x="3525" y="977"/>
                    </a:cubicBezTo>
                    <a:cubicBezTo>
                      <a:pt x="3484" y="969"/>
                      <a:pt x="3456" y="941"/>
                      <a:pt x="3451" y="916"/>
                    </a:cubicBezTo>
                    <a:cubicBezTo>
                      <a:pt x="3481" y="886"/>
                      <a:pt x="3565" y="858"/>
                      <a:pt x="3579" y="809"/>
                    </a:cubicBezTo>
                    <a:cubicBezTo>
                      <a:pt x="3629" y="759"/>
                      <a:pt x="3685" y="660"/>
                      <a:pt x="3746" y="629"/>
                    </a:cubicBezTo>
                    <a:cubicBezTo>
                      <a:pt x="3757" y="578"/>
                      <a:pt x="3763" y="540"/>
                      <a:pt x="3767" y="493"/>
                    </a:cubicBezTo>
                    <a:cubicBezTo>
                      <a:pt x="3764" y="491"/>
                      <a:pt x="3761" y="490"/>
                      <a:pt x="3758" y="490"/>
                    </a:cubicBezTo>
                    <a:cubicBezTo>
                      <a:pt x="3749" y="498"/>
                      <a:pt x="3749" y="498"/>
                      <a:pt x="3747" y="511"/>
                    </a:cubicBezTo>
                    <a:cubicBezTo>
                      <a:pt x="3707" y="505"/>
                      <a:pt x="3644" y="453"/>
                      <a:pt x="3652" y="426"/>
                    </a:cubicBezTo>
                    <a:cubicBezTo>
                      <a:pt x="3731" y="393"/>
                      <a:pt x="3731" y="393"/>
                      <a:pt x="3746" y="390"/>
                    </a:cubicBezTo>
                    <a:cubicBezTo>
                      <a:pt x="3757" y="367"/>
                      <a:pt x="3779" y="370"/>
                      <a:pt x="3794" y="348"/>
                    </a:cubicBezTo>
                    <a:cubicBezTo>
                      <a:pt x="3803" y="295"/>
                      <a:pt x="3811" y="243"/>
                      <a:pt x="3819" y="190"/>
                    </a:cubicBezTo>
                    <a:cubicBezTo>
                      <a:pt x="3855" y="164"/>
                      <a:pt x="3859" y="171"/>
                      <a:pt x="3910" y="200"/>
                    </a:cubicBezTo>
                    <a:cubicBezTo>
                      <a:pt x="3916" y="212"/>
                      <a:pt x="3928" y="239"/>
                      <a:pt x="3959" y="248"/>
                    </a:cubicBezTo>
                    <a:cubicBezTo>
                      <a:pt x="3956" y="258"/>
                      <a:pt x="3953" y="268"/>
                      <a:pt x="3950" y="277"/>
                    </a:cubicBezTo>
                    <a:cubicBezTo>
                      <a:pt x="3987" y="281"/>
                      <a:pt x="3990" y="277"/>
                      <a:pt x="4001" y="331"/>
                    </a:cubicBezTo>
                    <a:cubicBezTo>
                      <a:pt x="3892" y="432"/>
                      <a:pt x="3898" y="404"/>
                      <a:pt x="3869" y="548"/>
                    </a:cubicBezTo>
                    <a:cubicBezTo>
                      <a:pt x="3854" y="701"/>
                      <a:pt x="3841" y="864"/>
                      <a:pt x="3841" y="1031"/>
                    </a:cubicBezTo>
                    <a:cubicBezTo>
                      <a:pt x="3884" y="1094"/>
                      <a:pt x="3993" y="960"/>
                      <a:pt x="4026" y="938"/>
                    </a:cubicBezTo>
                    <a:cubicBezTo>
                      <a:pt x="4050" y="900"/>
                      <a:pt x="4073" y="867"/>
                      <a:pt x="4077" y="829"/>
                    </a:cubicBezTo>
                    <a:cubicBezTo>
                      <a:pt x="4039" y="785"/>
                      <a:pt x="4011" y="741"/>
                      <a:pt x="4005" y="700"/>
                    </a:cubicBezTo>
                    <a:cubicBezTo>
                      <a:pt x="4034" y="704"/>
                      <a:pt x="4081" y="706"/>
                      <a:pt x="4108" y="749"/>
                    </a:cubicBezTo>
                    <a:cubicBezTo>
                      <a:pt x="4117" y="749"/>
                      <a:pt x="4127" y="749"/>
                      <a:pt x="4137" y="749"/>
                    </a:cubicBezTo>
                    <a:cubicBezTo>
                      <a:pt x="4171" y="671"/>
                      <a:pt x="4171" y="671"/>
                      <a:pt x="4174" y="650"/>
                    </a:cubicBezTo>
                    <a:cubicBezTo>
                      <a:pt x="4139" y="650"/>
                      <a:pt x="4113" y="662"/>
                      <a:pt x="4090" y="664"/>
                    </a:cubicBezTo>
                    <a:cubicBezTo>
                      <a:pt x="4074" y="635"/>
                      <a:pt x="4068" y="635"/>
                      <a:pt x="4068" y="613"/>
                    </a:cubicBezTo>
                    <a:cubicBezTo>
                      <a:pt x="4091" y="597"/>
                      <a:pt x="4120" y="450"/>
                      <a:pt x="4123" y="439"/>
                    </a:cubicBezTo>
                    <a:cubicBezTo>
                      <a:pt x="4077" y="439"/>
                      <a:pt x="4047" y="517"/>
                      <a:pt x="3979" y="517"/>
                    </a:cubicBezTo>
                    <a:cubicBezTo>
                      <a:pt x="3976" y="513"/>
                      <a:pt x="3976" y="513"/>
                      <a:pt x="3936" y="511"/>
                    </a:cubicBezTo>
                    <a:cubicBezTo>
                      <a:pt x="3935" y="506"/>
                      <a:pt x="3935" y="502"/>
                      <a:pt x="3935" y="498"/>
                    </a:cubicBezTo>
                    <a:cubicBezTo>
                      <a:pt x="3928" y="495"/>
                      <a:pt x="3921" y="493"/>
                      <a:pt x="3914" y="490"/>
                    </a:cubicBezTo>
                    <a:cubicBezTo>
                      <a:pt x="3913" y="486"/>
                      <a:pt x="3912" y="482"/>
                      <a:pt x="3912" y="479"/>
                    </a:cubicBezTo>
                    <a:cubicBezTo>
                      <a:pt x="3976" y="433"/>
                      <a:pt x="4068" y="393"/>
                      <a:pt x="4124" y="337"/>
                    </a:cubicBezTo>
                    <a:cubicBezTo>
                      <a:pt x="4186" y="324"/>
                      <a:pt x="4196" y="177"/>
                      <a:pt x="4199" y="128"/>
                    </a:cubicBezTo>
                    <a:cubicBezTo>
                      <a:pt x="4246" y="131"/>
                      <a:pt x="4265" y="160"/>
                      <a:pt x="4317" y="179"/>
                    </a:cubicBezTo>
                    <a:cubicBezTo>
                      <a:pt x="4320" y="192"/>
                      <a:pt x="4324" y="206"/>
                      <a:pt x="4328" y="219"/>
                    </a:cubicBezTo>
                    <a:cubicBezTo>
                      <a:pt x="4341" y="224"/>
                      <a:pt x="4353" y="224"/>
                      <a:pt x="4364" y="247"/>
                    </a:cubicBezTo>
                    <a:cubicBezTo>
                      <a:pt x="4368" y="247"/>
                      <a:pt x="4372" y="247"/>
                      <a:pt x="4378" y="248"/>
                    </a:cubicBezTo>
                    <a:cubicBezTo>
                      <a:pt x="4379" y="258"/>
                      <a:pt x="4381" y="268"/>
                      <a:pt x="4384" y="277"/>
                    </a:cubicBezTo>
                    <a:cubicBezTo>
                      <a:pt x="4363" y="294"/>
                      <a:pt x="4345" y="306"/>
                      <a:pt x="4319" y="319"/>
                    </a:cubicBezTo>
                    <a:cubicBezTo>
                      <a:pt x="4317" y="323"/>
                      <a:pt x="4317" y="327"/>
                      <a:pt x="4317" y="331"/>
                    </a:cubicBezTo>
                    <a:cubicBezTo>
                      <a:pt x="4306" y="334"/>
                      <a:pt x="4297" y="337"/>
                      <a:pt x="4287" y="341"/>
                    </a:cubicBezTo>
                    <a:cubicBezTo>
                      <a:pt x="4239" y="422"/>
                      <a:pt x="4206" y="477"/>
                      <a:pt x="4199" y="578"/>
                    </a:cubicBezTo>
                    <a:cubicBezTo>
                      <a:pt x="4275" y="585"/>
                      <a:pt x="4297" y="578"/>
                      <a:pt x="4297" y="669"/>
                    </a:cubicBezTo>
                    <a:cubicBezTo>
                      <a:pt x="4265" y="705"/>
                      <a:pt x="4219" y="767"/>
                      <a:pt x="4219" y="820"/>
                    </a:cubicBezTo>
                    <a:cubicBezTo>
                      <a:pt x="4261" y="850"/>
                      <a:pt x="4302" y="882"/>
                      <a:pt x="4345" y="913"/>
                    </a:cubicBezTo>
                    <a:cubicBezTo>
                      <a:pt x="4410" y="937"/>
                      <a:pt x="4490" y="933"/>
                      <a:pt x="4567" y="933"/>
                    </a:cubicBezTo>
                    <a:cubicBezTo>
                      <a:pt x="4573" y="938"/>
                      <a:pt x="4573" y="938"/>
                      <a:pt x="4573" y="949"/>
                    </a:cubicBezTo>
                    <a:cubicBezTo>
                      <a:pt x="4487" y="1009"/>
                      <a:pt x="4363" y="1056"/>
                      <a:pt x="4265" y="1056"/>
                    </a:cubicBezTo>
                    <a:cubicBezTo>
                      <a:pt x="4214" y="1005"/>
                      <a:pt x="4190" y="956"/>
                      <a:pt x="4142" y="918"/>
                    </a:cubicBezTo>
                    <a:cubicBezTo>
                      <a:pt x="4091" y="984"/>
                      <a:pt x="3972" y="1115"/>
                      <a:pt x="3885" y="1125"/>
                    </a:cubicBezTo>
                    <a:cubicBezTo>
                      <a:pt x="3867" y="1103"/>
                      <a:pt x="3851" y="1090"/>
                      <a:pt x="3840" y="1087"/>
                    </a:cubicBezTo>
                    <a:cubicBezTo>
                      <a:pt x="3836" y="1131"/>
                      <a:pt x="3818" y="1160"/>
                      <a:pt x="3771" y="1178"/>
                    </a:cubicBezTo>
                    <a:close/>
                    <a:moveTo>
                      <a:pt x="5504" y="1160"/>
                    </a:moveTo>
                    <a:cubicBezTo>
                      <a:pt x="5523" y="1155"/>
                      <a:pt x="5544" y="1151"/>
                      <a:pt x="5565" y="1147"/>
                    </a:cubicBezTo>
                    <a:cubicBezTo>
                      <a:pt x="5565" y="1143"/>
                      <a:pt x="5565" y="1140"/>
                      <a:pt x="5565" y="1137"/>
                    </a:cubicBezTo>
                    <a:cubicBezTo>
                      <a:pt x="5590" y="1131"/>
                      <a:pt x="5653" y="1104"/>
                      <a:pt x="5711" y="1086"/>
                    </a:cubicBezTo>
                    <a:cubicBezTo>
                      <a:pt x="5711" y="1083"/>
                      <a:pt x="5711" y="1080"/>
                      <a:pt x="5711" y="1078"/>
                    </a:cubicBezTo>
                    <a:cubicBezTo>
                      <a:pt x="5718" y="1078"/>
                      <a:pt x="5726" y="1078"/>
                      <a:pt x="5734" y="1078"/>
                    </a:cubicBezTo>
                    <a:cubicBezTo>
                      <a:pt x="5734" y="1074"/>
                      <a:pt x="5734" y="1071"/>
                      <a:pt x="5734" y="1068"/>
                    </a:cubicBezTo>
                    <a:cubicBezTo>
                      <a:pt x="5739" y="1068"/>
                      <a:pt x="5743" y="1068"/>
                      <a:pt x="5748" y="1068"/>
                    </a:cubicBezTo>
                    <a:cubicBezTo>
                      <a:pt x="5739" y="1016"/>
                      <a:pt x="5668" y="1034"/>
                      <a:pt x="5634" y="1034"/>
                    </a:cubicBezTo>
                    <a:cubicBezTo>
                      <a:pt x="5556" y="1003"/>
                      <a:pt x="5556" y="1003"/>
                      <a:pt x="5504" y="976"/>
                    </a:cubicBezTo>
                    <a:cubicBezTo>
                      <a:pt x="5504" y="973"/>
                      <a:pt x="5504" y="970"/>
                      <a:pt x="5504" y="967"/>
                    </a:cubicBezTo>
                    <a:cubicBezTo>
                      <a:pt x="5501" y="967"/>
                      <a:pt x="5498" y="967"/>
                      <a:pt x="5496" y="967"/>
                    </a:cubicBezTo>
                    <a:cubicBezTo>
                      <a:pt x="5496" y="963"/>
                      <a:pt x="5496" y="960"/>
                      <a:pt x="5496" y="958"/>
                    </a:cubicBezTo>
                    <a:cubicBezTo>
                      <a:pt x="5490" y="958"/>
                      <a:pt x="5486" y="958"/>
                      <a:pt x="5482" y="958"/>
                    </a:cubicBezTo>
                    <a:cubicBezTo>
                      <a:pt x="5482" y="953"/>
                      <a:pt x="5482" y="951"/>
                      <a:pt x="5482" y="948"/>
                    </a:cubicBezTo>
                    <a:cubicBezTo>
                      <a:pt x="5478" y="948"/>
                      <a:pt x="5475" y="948"/>
                      <a:pt x="5472" y="948"/>
                    </a:cubicBezTo>
                    <a:cubicBezTo>
                      <a:pt x="5472" y="945"/>
                      <a:pt x="5472" y="942"/>
                      <a:pt x="5472" y="940"/>
                    </a:cubicBezTo>
                    <a:cubicBezTo>
                      <a:pt x="5468" y="940"/>
                      <a:pt x="5465" y="940"/>
                      <a:pt x="5463" y="940"/>
                    </a:cubicBezTo>
                    <a:cubicBezTo>
                      <a:pt x="5463" y="936"/>
                      <a:pt x="5463" y="933"/>
                      <a:pt x="5463" y="930"/>
                    </a:cubicBezTo>
                    <a:cubicBezTo>
                      <a:pt x="5460" y="930"/>
                      <a:pt x="5457" y="930"/>
                      <a:pt x="5454" y="930"/>
                    </a:cubicBezTo>
                    <a:cubicBezTo>
                      <a:pt x="5454" y="925"/>
                      <a:pt x="5454" y="920"/>
                      <a:pt x="5454" y="916"/>
                    </a:cubicBezTo>
                    <a:cubicBezTo>
                      <a:pt x="5434" y="904"/>
                      <a:pt x="5421" y="889"/>
                      <a:pt x="5413" y="889"/>
                    </a:cubicBezTo>
                    <a:cubicBezTo>
                      <a:pt x="5406" y="875"/>
                      <a:pt x="5399" y="861"/>
                      <a:pt x="5394" y="847"/>
                    </a:cubicBezTo>
                    <a:cubicBezTo>
                      <a:pt x="5391" y="847"/>
                      <a:pt x="5388" y="847"/>
                      <a:pt x="5385" y="847"/>
                    </a:cubicBezTo>
                    <a:cubicBezTo>
                      <a:pt x="5381" y="838"/>
                      <a:pt x="5378" y="828"/>
                      <a:pt x="5376" y="820"/>
                    </a:cubicBezTo>
                    <a:cubicBezTo>
                      <a:pt x="5370" y="820"/>
                      <a:pt x="5366" y="820"/>
                      <a:pt x="5362" y="820"/>
                    </a:cubicBezTo>
                    <a:cubicBezTo>
                      <a:pt x="5358" y="811"/>
                      <a:pt x="5355" y="803"/>
                      <a:pt x="5352" y="796"/>
                    </a:cubicBezTo>
                    <a:cubicBezTo>
                      <a:pt x="5349" y="796"/>
                      <a:pt x="5347" y="796"/>
                      <a:pt x="5344" y="796"/>
                    </a:cubicBezTo>
                    <a:cubicBezTo>
                      <a:pt x="5344" y="793"/>
                      <a:pt x="5344" y="791"/>
                      <a:pt x="5344" y="788"/>
                    </a:cubicBezTo>
                    <a:cubicBezTo>
                      <a:pt x="5337" y="788"/>
                      <a:pt x="5330" y="788"/>
                      <a:pt x="5325" y="788"/>
                    </a:cubicBezTo>
                    <a:cubicBezTo>
                      <a:pt x="5325" y="791"/>
                      <a:pt x="5325" y="793"/>
                      <a:pt x="5325" y="796"/>
                    </a:cubicBezTo>
                    <a:cubicBezTo>
                      <a:pt x="5322" y="796"/>
                      <a:pt x="5319" y="796"/>
                      <a:pt x="5316" y="796"/>
                    </a:cubicBezTo>
                    <a:cubicBezTo>
                      <a:pt x="5316" y="807"/>
                      <a:pt x="5316" y="818"/>
                      <a:pt x="5316" y="829"/>
                    </a:cubicBezTo>
                    <a:cubicBezTo>
                      <a:pt x="5319" y="829"/>
                      <a:pt x="5322" y="829"/>
                      <a:pt x="5325" y="829"/>
                    </a:cubicBezTo>
                    <a:cubicBezTo>
                      <a:pt x="5347" y="905"/>
                      <a:pt x="5389" y="991"/>
                      <a:pt x="5427" y="1078"/>
                    </a:cubicBezTo>
                    <a:cubicBezTo>
                      <a:pt x="5429" y="1078"/>
                      <a:pt x="5432" y="1078"/>
                      <a:pt x="5435" y="1078"/>
                    </a:cubicBezTo>
                    <a:cubicBezTo>
                      <a:pt x="5435" y="1087"/>
                      <a:pt x="5435" y="1098"/>
                      <a:pt x="5435" y="1109"/>
                    </a:cubicBezTo>
                    <a:cubicBezTo>
                      <a:pt x="5438" y="1109"/>
                      <a:pt x="5441" y="1109"/>
                      <a:pt x="5445" y="1109"/>
                    </a:cubicBezTo>
                    <a:cubicBezTo>
                      <a:pt x="5446" y="1130"/>
                      <a:pt x="5449" y="1136"/>
                      <a:pt x="5482" y="1147"/>
                    </a:cubicBezTo>
                    <a:cubicBezTo>
                      <a:pt x="5482" y="1149"/>
                      <a:pt x="5482" y="1152"/>
                      <a:pt x="5482" y="1156"/>
                    </a:cubicBezTo>
                    <a:cubicBezTo>
                      <a:pt x="5489" y="1158"/>
                      <a:pt x="5496" y="1159"/>
                      <a:pt x="5504" y="1160"/>
                    </a:cubicBezTo>
                    <a:close/>
                    <a:moveTo>
                      <a:pt x="2574" y="1036"/>
                    </a:moveTo>
                    <a:cubicBezTo>
                      <a:pt x="2588" y="1029"/>
                      <a:pt x="2602" y="1022"/>
                      <a:pt x="2616" y="1017"/>
                    </a:cubicBezTo>
                    <a:cubicBezTo>
                      <a:pt x="2614" y="962"/>
                      <a:pt x="2613" y="908"/>
                      <a:pt x="2613" y="854"/>
                    </a:cubicBezTo>
                    <a:cubicBezTo>
                      <a:pt x="2630" y="803"/>
                      <a:pt x="2681" y="755"/>
                      <a:pt x="2708" y="709"/>
                    </a:cubicBezTo>
                    <a:cubicBezTo>
                      <a:pt x="2712" y="709"/>
                      <a:pt x="2717" y="709"/>
                      <a:pt x="2721" y="709"/>
                    </a:cubicBezTo>
                    <a:cubicBezTo>
                      <a:pt x="2726" y="675"/>
                      <a:pt x="2754" y="643"/>
                      <a:pt x="2758" y="607"/>
                    </a:cubicBezTo>
                    <a:cubicBezTo>
                      <a:pt x="2719" y="617"/>
                      <a:pt x="2664" y="735"/>
                      <a:pt x="2623" y="727"/>
                    </a:cubicBezTo>
                    <a:cubicBezTo>
                      <a:pt x="2623" y="622"/>
                      <a:pt x="2649" y="591"/>
                      <a:pt x="2692" y="511"/>
                    </a:cubicBezTo>
                    <a:cubicBezTo>
                      <a:pt x="2692" y="501"/>
                      <a:pt x="2693" y="491"/>
                      <a:pt x="2695" y="482"/>
                    </a:cubicBezTo>
                    <a:cubicBezTo>
                      <a:pt x="2648" y="435"/>
                      <a:pt x="2657" y="404"/>
                      <a:pt x="2580" y="404"/>
                    </a:cubicBezTo>
                    <a:cubicBezTo>
                      <a:pt x="2574" y="410"/>
                      <a:pt x="2569" y="415"/>
                      <a:pt x="2565" y="422"/>
                    </a:cubicBezTo>
                    <a:cubicBezTo>
                      <a:pt x="2537" y="535"/>
                      <a:pt x="2438" y="557"/>
                      <a:pt x="2362" y="628"/>
                    </a:cubicBezTo>
                    <a:cubicBezTo>
                      <a:pt x="2341" y="637"/>
                      <a:pt x="2238" y="687"/>
                      <a:pt x="2228" y="708"/>
                    </a:cubicBezTo>
                    <a:cubicBezTo>
                      <a:pt x="2221" y="708"/>
                      <a:pt x="2216" y="708"/>
                      <a:pt x="2210" y="709"/>
                    </a:cubicBezTo>
                    <a:cubicBezTo>
                      <a:pt x="2217" y="748"/>
                      <a:pt x="2278" y="766"/>
                      <a:pt x="2333" y="766"/>
                    </a:cubicBezTo>
                    <a:cubicBezTo>
                      <a:pt x="2398" y="726"/>
                      <a:pt x="2453" y="650"/>
                      <a:pt x="2522" y="604"/>
                    </a:cubicBezTo>
                    <a:cubicBezTo>
                      <a:pt x="2530" y="677"/>
                      <a:pt x="2521" y="760"/>
                      <a:pt x="2518" y="846"/>
                    </a:cubicBezTo>
                    <a:cubicBezTo>
                      <a:pt x="2505" y="849"/>
                      <a:pt x="2494" y="851"/>
                      <a:pt x="2483" y="856"/>
                    </a:cubicBezTo>
                    <a:cubicBezTo>
                      <a:pt x="2482" y="833"/>
                      <a:pt x="2482" y="813"/>
                      <a:pt x="2482" y="792"/>
                    </a:cubicBezTo>
                    <a:cubicBezTo>
                      <a:pt x="2475" y="791"/>
                      <a:pt x="2468" y="789"/>
                      <a:pt x="2461" y="789"/>
                    </a:cubicBezTo>
                    <a:cubicBezTo>
                      <a:pt x="2432" y="825"/>
                      <a:pt x="2403" y="862"/>
                      <a:pt x="2374" y="900"/>
                    </a:cubicBezTo>
                    <a:cubicBezTo>
                      <a:pt x="2374" y="925"/>
                      <a:pt x="2363" y="992"/>
                      <a:pt x="2388" y="1024"/>
                    </a:cubicBezTo>
                    <a:cubicBezTo>
                      <a:pt x="2396" y="1022"/>
                      <a:pt x="2406" y="1021"/>
                      <a:pt x="2416" y="1021"/>
                    </a:cubicBezTo>
                    <a:cubicBezTo>
                      <a:pt x="2449" y="1002"/>
                      <a:pt x="2476" y="936"/>
                      <a:pt x="2518" y="949"/>
                    </a:cubicBezTo>
                    <a:cubicBezTo>
                      <a:pt x="2519" y="969"/>
                      <a:pt x="2522" y="989"/>
                      <a:pt x="2525" y="1010"/>
                    </a:cubicBezTo>
                    <a:cubicBezTo>
                      <a:pt x="2541" y="1018"/>
                      <a:pt x="2558" y="1027"/>
                      <a:pt x="2574" y="1036"/>
                    </a:cubicBezTo>
                    <a:close/>
                    <a:moveTo>
                      <a:pt x="339" y="1017"/>
                    </a:moveTo>
                    <a:cubicBezTo>
                      <a:pt x="385" y="1009"/>
                      <a:pt x="495" y="967"/>
                      <a:pt x="538" y="941"/>
                    </a:cubicBezTo>
                    <a:cubicBezTo>
                      <a:pt x="536" y="923"/>
                      <a:pt x="536" y="905"/>
                      <a:pt x="536" y="889"/>
                    </a:cubicBezTo>
                    <a:cubicBezTo>
                      <a:pt x="473" y="909"/>
                      <a:pt x="414" y="951"/>
                      <a:pt x="357" y="976"/>
                    </a:cubicBezTo>
                    <a:cubicBezTo>
                      <a:pt x="356" y="980"/>
                      <a:pt x="356" y="984"/>
                      <a:pt x="356" y="988"/>
                    </a:cubicBezTo>
                    <a:cubicBezTo>
                      <a:pt x="349" y="991"/>
                      <a:pt x="342" y="995"/>
                      <a:pt x="336" y="999"/>
                    </a:cubicBezTo>
                    <a:cubicBezTo>
                      <a:pt x="336" y="1005"/>
                      <a:pt x="338" y="1010"/>
                      <a:pt x="339" y="1017"/>
                    </a:cubicBezTo>
                    <a:close/>
                    <a:moveTo>
                      <a:pt x="674" y="902"/>
                    </a:moveTo>
                    <a:cubicBezTo>
                      <a:pt x="688" y="897"/>
                      <a:pt x="702" y="893"/>
                      <a:pt x="716" y="889"/>
                    </a:cubicBezTo>
                    <a:cubicBezTo>
                      <a:pt x="710" y="856"/>
                      <a:pt x="695" y="840"/>
                      <a:pt x="684" y="822"/>
                    </a:cubicBezTo>
                    <a:cubicBezTo>
                      <a:pt x="677" y="822"/>
                      <a:pt x="670" y="822"/>
                      <a:pt x="665" y="822"/>
                    </a:cubicBezTo>
                    <a:cubicBezTo>
                      <a:pt x="651" y="840"/>
                      <a:pt x="651" y="872"/>
                      <a:pt x="674" y="902"/>
                    </a:cubicBezTo>
                    <a:close/>
                    <a:moveTo>
                      <a:pt x="684" y="769"/>
                    </a:moveTo>
                    <a:cubicBezTo>
                      <a:pt x="730" y="751"/>
                      <a:pt x="822" y="713"/>
                      <a:pt x="840" y="668"/>
                    </a:cubicBezTo>
                    <a:cubicBezTo>
                      <a:pt x="775" y="673"/>
                      <a:pt x="710" y="704"/>
                      <a:pt x="658" y="730"/>
                    </a:cubicBezTo>
                    <a:cubicBezTo>
                      <a:pt x="662" y="751"/>
                      <a:pt x="658" y="748"/>
                      <a:pt x="684" y="769"/>
                    </a:cubicBezTo>
                    <a:close/>
                    <a:moveTo>
                      <a:pt x="665" y="676"/>
                    </a:moveTo>
                    <a:cubicBezTo>
                      <a:pt x="696" y="666"/>
                      <a:pt x="709" y="660"/>
                      <a:pt x="731" y="633"/>
                    </a:cubicBezTo>
                    <a:cubicBezTo>
                      <a:pt x="741" y="530"/>
                      <a:pt x="756" y="542"/>
                      <a:pt x="673" y="531"/>
                    </a:cubicBezTo>
                    <a:cubicBezTo>
                      <a:pt x="654" y="564"/>
                      <a:pt x="643" y="632"/>
                      <a:pt x="665" y="676"/>
                    </a:cubicBezTo>
                    <a:close/>
                    <a:moveTo>
                      <a:pt x="1654" y="672"/>
                    </a:moveTo>
                    <a:cubicBezTo>
                      <a:pt x="1698" y="658"/>
                      <a:pt x="1731" y="646"/>
                      <a:pt x="1748" y="600"/>
                    </a:cubicBezTo>
                    <a:cubicBezTo>
                      <a:pt x="1751" y="567"/>
                      <a:pt x="1760" y="541"/>
                      <a:pt x="1760" y="522"/>
                    </a:cubicBezTo>
                    <a:cubicBezTo>
                      <a:pt x="1764" y="520"/>
                      <a:pt x="1769" y="520"/>
                      <a:pt x="1774" y="520"/>
                    </a:cubicBezTo>
                    <a:cubicBezTo>
                      <a:pt x="1774" y="502"/>
                      <a:pt x="1774" y="484"/>
                      <a:pt x="1776" y="466"/>
                    </a:cubicBezTo>
                    <a:cubicBezTo>
                      <a:pt x="1741" y="461"/>
                      <a:pt x="1690" y="493"/>
                      <a:pt x="1680" y="519"/>
                    </a:cubicBezTo>
                    <a:cubicBezTo>
                      <a:pt x="1638" y="528"/>
                      <a:pt x="1635" y="632"/>
                      <a:pt x="1654" y="672"/>
                    </a:cubicBezTo>
                    <a:close/>
                    <a:moveTo>
                      <a:pt x="6448" y="428"/>
                    </a:moveTo>
                    <a:cubicBezTo>
                      <a:pt x="6489" y="425"/>
                      <a:pt x="6489" y="425"/>
                      <a:pt x="6495" y="421"/>
                    </a:cubicBezTo>
                    <a:cubicBezTo>
                      <a:pt x="6493" y="388"/>
                      <a:pt x="6486" y="362"/>
                      <a:pt x="6480" y="344"/>
                    </a:cubicBezTo>
                    <a:cubicBezTo>
                      <a:pt x="6413" y="338"/>
                      <a:pt x="6423" y="350"/>
                      <a:pt x="6423" y="411"/>
                    </a:cubicBezTo>
                    <a:cubicBezTo>
                      <a:pt x="6431" y="417"/>
                      <a:pt x="6440" y="422"/>
                      <a:pt x="6448" y="428"/>
                    </a:cubicBezTo>
                    <a:close/>
                    <a:moveTo>
                      <a:pt x="2348" y="410"/>
                    </a:moveTo>
                    <a:cubicBezTo>
                      <a:pt x="2363" y="408"/>
                      <a:pt x="2423" y="397"/>
                      <a:pt x="2432" y="378"/>
                    </a:cubicBezTo>
                    <a:cubicBezTo>
                      <a:pt x="2488" y="352"/>
                      <a:pt x="2543" y="326"/>
                      <a:pt x="2599" y="301"/>
                    </a:cubicBezTo>
                    <a:cubicBezTo>
                      <a:pt x="2695" y="287"/>
                      <a:pt x="2697" y="283"/>
                      <a:pt x="2718" y="277"/>
                    </a:cubicBezTo>
                    <a:cubicBezTo>
                      <a:pt x="2746" y="228"/>
                      <a:pt x="2737" y="177"/>
                      <a:pt x="2721" y="138"/>
                    </a:cubicBezTo>
                    <a:cubicBezTo>
                      <a:pt x="2679" y="124"/>
                      <a:pt x="2670" y="76"/>
                      <a:pt x="2660" y="150"/>
                    </a:cubicBezTo>
                    <a:cubicBezTo>
                      <a:pt x="2581" y="197"/>
                      <a:pt x="2505" y="257"/>
                      <a:pt x="2434" y="317"/>
                    </a:cubicBezTo>
                    <a:cubicBezTo>
                      <a:pt x="2425" y="335"/>
                      <a:pt x="2407" y="349"/>
                      <a:pt x="2390" y="359"/>
                    </a:cubicBezTo>
                    <a:cubicBezTo>
                      <a:pt x="2390" y="362"/>
                      <a:pt x="2390" y="364"/>
                      <a:pt x="2390" y="368"/>
                    </a:cubicBezTo>
                    <a:cubicBezTo>
                      <a:pt x="2387" y="368"/>
                      <a:pt x="2384" y="368"/>
                      <a:pt x="2381" y="368"/>
                    </a:cubicBezTo>
                    <a:cubicBezTo>
                      <a:pt x="2377" y="375"/>
                      <a:pt x="2374" y="384"/>
                      <a:pt x="2372" y="392"/>
                    </a:cubicBezTo>
                    <a:cubicBezTo>
                      <a:pt x="2367" y="392"/>
                      <a:pt x="2365" y="392"/>
                      <a:pt x="2362" y="392"/>
                    </a:cubicBezTo>
                    <a:cubicBezTo>
                      <a:pt x="2362" y="395"/>
                      <a:pt x="2362" y="397"/>
                      <a:pt x="2362" y="400"/>
                    </a:cubicBezTo>
                    <a:cubicBezTo>
                      <a:pt x="2356" y="400"/>
                      <a:pt x="2352" y="400"/>
                      <a:pt x="2348" y="400"/>
                    </a:cubicBezTo>
                    <a:cubicBezTo>
                      <a:pt x="2348" y="403"/>
                      <a:pt x="2348" y="406"/>
                      <a:pt x="2348" y="410"/>
                    </a:cubicBezTo>
                    <a:close/>
                    <a:moveTo>
                      <a:pt x="767" y="280"/>
                    </a:moveTo>
                    <a:cubicBezTo>
                      <a:pt x="782" y="277"/>
                      <a:pt x="797" y="275"/>
                      <a:pt x="812" y="272"/>
                    </a:cubicBezTo>
                    <a:cubicBezTo>
                      <a:pt x="812" y="266"/>
                      <a:pt x="812" y="262"/>
                      <a:pt x="814" y="258"/>
                    </a:cubicBezTo>
                    <a:cubicBezTo>
                      <a:pt x="818" y="255"/>
                      <a:pt x="822" y="252"/>
                      <a:pt x="828" y="251"/>
                    </a:cubicBezTo>
                    <a:cubicBezTo>
                      <a:pt x="828" y="226"/>
                      <a:pt x="823" y="211"/>
                      <a:pt x="818" y="200"/>
                    </a:cubicBezTo>
                    <a:cubicBezTo>
                      <a:pt x="810" y="200"/>
                      <a:pt x="801" y="200"/>
                      <a:pt x="794" y="200"/>
                    </a:cubicBezTo>
                    <a:cubicBezTo>
                      <a:pt x="781" y="222"/>
                      <a:pt x="757" y="241"/>
                      <a:pt x="757" y="272"/>
                    </a:cubicBezTo>
                    <a:cubicBezTo>
                      <a:pt x="760" y="272"/>
                      <a:pt x="763" y="272"/>
                      <a:pt x="767" y="272"/>
                    </a:cubicBezTo>
                    <a:cubicBezTo>
                      <a:pt x="767" y="275"/>
                      <a:pt x="767" y="277"/>
                      <a:pt x="767" y="280"/>
                    </a:cubicBezTo>
                    <a:close/>
                  </a:path>
                </a:pathLst>
              </a:custGeom>
              <a:grpFill/>
              <a:ln>
                <a:noFill/>
              </a:ln>
            </p:spPr>
            <p:txBody>
              <a:bodyPr anchor="ctr"/>
              <a:lstStyle/>
              <a:p>
                <a:pPr algn="ctr"/>
                <a:endParaRPr/>
              </a:p>
            </p:txBody>
          </p:sp>
          <p:sp>
            <p:nvSpPr>
              <p:cNvPr id="6" name="任意多边形: 形状 83"/>
              <p:cNvSpPr/>
              <p:nvPr/>
            </p:nvSpPr>
            <p:spPr bwMode="auto">
              <a:xfrm>
                <a:off x="10109901" y="721607"/>
                <a:ext cx="36902" cy="46547"/>
              </a:xfrm>
              <a:custGeom>
                <a:avLst/>
                <a:gdLst>
                  <a:gd name="T0" fmla="*/ 73 w 88"/>
                  <a:gd name="T1" fmla="*/ 45 h 111"/>
                  <a:gd name="T2" fmla="*/ 73 w 88"/>
                  <a:gd name="T3" fmla="*/ 0 h 111"/>
                  <a:gd name="T4" fmla="*/ 88 w 88"/>
                  <a:gd name="T5" fmla="*/ 0 h 111"/>
                  <a:gd name="T6" fmla="*/ 88 w 88"/>
                  <a:gd name="T7" fmla="*/ 111 h 111"/>
                  <a:gd name="T8" fmla="*/ 73 w 88"/>
                  <a:gd name="T9" fmla="*/ 111 h 111"/>
                  <a:gd name="T10" fmla="*/ 73 w 88"/>
                  <a:gd name="T11" fmla="*/ 59 h 111"/>
                  <a:gd name="T12" fmla="*/ 15 w 88"/>
                  <a:gd name="T13" fmla="*/ 59 h 111"/>
                  <a:gd name="T14" fmla="*/ 15 w 88"/>
                  <a:gd name="T15" fmla="*/ 111 h 111"/>
                  <a:gd name="T16" fmla="*/ 0 w 88"/>
                  <a:gd name="T17" fmla="*/ 111 h 111"/>
                  <a:gd name="T18" fmla="*/ 0 w 88"/>
                  <a:gd name="T19" fmla="*/ 0 h 111"/>
                  <a:gd name="T20" fmla="*/ 15 w 88"/>
                  <a:gd name="T21" fmla="*/ 0 h 111"/>
                  <a:gd name="T22" fmla="*/ 15 w 88"/>
                  <a:gd name="T23" fmla="*/ 45 h 111"/>
                  <a:gd name="T24" fmla="*/ 73 w 88"/>
                  <a:gd name="T25"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111">
                    <a:moveTo>
                      <a:pt x="73" y="45"/>
                    </a:moveTo>
                    <a:lnTo>
                      <a:pt x="73" y="0"/>
                    </a:lnTo>
                    <a:lnTo>
                      <a:pt x="88" y="0"/>
                    </a:lnTo>
                    <a:lnTo>
                      <a:pt x="88" y="111"/>
                    </a:lnTo>
                    <a:lnTo>
                      <a:pt x="73" y="111"/>
                    </a:lnTo>
                    <a:lnTo>
                      <a:pt x="73" y="59"/>
                    </a:lnTo>
                    <a:lnTo>
                      <a:pt x="15" y="59"/>
                    </a:lnTo>
                    <a:lnTo>
                      <a:pt x="15" y="111"/>
                    </a:lnTo>
                    <a:lnTo>
                      <a:pt x="0" y="111"/>
                    </a:lnTo>
                    <a:lnTo>
                      <a:pt x="0" y="0"/>
                    </a:lnTo>
                    <a:lnTo>
                      <a:pt x="15" y="0"/>
                    </a:lnTo>
                    <a:lnTo>
                      <a:pt x="15" y="45"/>
                    </a:lnTo>
                    <a:lnTo>
                      <a:pt x="73" y="45"/>
                    </a:lnTo>
                    <a:close/>
                  </a:path>
                </a:pathLst>
              </a:custGeom>
              <a:grpFill/>
              <a:ln>
                <a:noFill/>
              </a:ln>
            </p:spPr>
            <p:txBody>
              <a:bodyPr anchor="ctr"/>
              <a:lstStyle/>
              <a:p>
                <a:pPr algn="ctr"/>
                <a:endParaRPr/>
              </a:p>
            </p:txBody>
          </p:sp>
          <p:sp>
            <p:nvSpPr>
              <p:cNvPr id="7" name="任意多边形: 形状 84"/>
              <p:cNvSpPr/>
              <p:nvPr/>
            </p:nvSpPr>
            <p:spPr bwMode="auto">
              <a:xfrm>
                <a:off x="10156029" y="734187"/>
                <a:ext cx="27258" cy="34386"/>
              </a:xfrm>
              <a:custGeom>
                <a:avLst/>
                <a:gdLst>
                  <a:gd name="T0" fmla="*/ 132 w 132"/>
                  <a:gd name="T1" fmla="*/ 164 h 167"/>
                  <a:gd name="T2" fmla="*/ 107 w 132"/>
                  <a:gd name="T3" fmla="*/ 164 h 167"/>
                  <a:gd name="T4" fmla="*/ 107 w 132"/>
                  <a:gd name="T5" fmla="*/ 141 h 167"/>
                  <a:gd name="T6" fmla="*/ 105 w 132"/>
                  <a:gd name="T7" fmla="*/ 140 h 167"/>
                  <a:gd name="T8" fmla="*/ 53 w 132"/>
                  <a:gd name="T9" fmla="*/ 166 h 167"/>
                  <a:gd name="T10" fmla="*/ 0 w 132"/>
                  <a:gd name="T11" fmla="*/ 117 h 167"/>
                  <a:gd name="T12" fmla="*/ 0 w 132"/>
                  <a:gd name="T13" fmla="*/ 0 h 167"/>
                  <a:gd name="T14" fmla="*/ 28 w 132"/>
                  <a:gd name="T15" fmla="*/ 0 h 167"/>
                  <a:gd name="T16" fmla="*/ 28 w 132"/>
                  <a:gd name="T17" fmla="*/ 109 h 167"/>
                  <a:gd name="T18" fmla="*/ 60 w 132"/>
                  <a:gd name="T19" fmla="*/ 146 h 167"/>
                  <a:gd name="T20" fmla="*/ 105 w 132"/>
                  <a:gd name="T21" fmla="*/ 91 h 167"/>
                  <a:gd name="T22" fmla="*/ 105 w 132"/>
                  <a:gd name="T23" fmla="*/ 0 h 167"/>
                  <a:gd name="T24" fmla="*/ 132 w 132"/>
                  <a:gd name="T25" fmla="*/ 0 h 167"/>
                  <a:gd name="T26" fmla="*/ 132 w 132"/>
                  <a:gd name="T27" fmla="*/ 1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67">
                    <a:moveTo>
                      <a:pt x="132" y="164"/>
                    </a:moveTo>
                    <a:cubicBezTo>
                      <a:pt x="107" y="164"/>
                      <a:pt x="107" y="164"/>
                      <a:pt x="107" y="164"/>
                    </a:cubicBezTo>
                    <a:cubicBezTo>
                      <a:pt x="107" y="141"/>
                      <a:pt x="107" y="141"/>
                      <a:pt x="107" y="141"/>
                    </a:cubicBezTo>
                    <a:cubicBezTo>
                      <a:pt x="105" y="140"/>
                      <a:pt x="105" y="140"/>
                      <a:pt x="105" y="140"/>
                    </a:cubicBezTo>
                    <a:cubicBezTo>
                      <a:pt x="94" y="158"/>
                      <a:pt x="76" y="167"/>
                      <a:pt x="53" y="166"/>
                    </a:cubicBezTo>
                    <a:cubicBezTo>
                      <a:pt x="18" y="165"/>
                      <a:pt x="1" y="149"/>
                      <a:pt x="0" y="117"/>
                    </a:cubicBezTo>
                    <a:cubicBezTo>
                      <a:pt x="0" y="0"/>
                      <a:pt x="0" y="0"/>
                      <a:pt x="0" y="0"/>
                    </a:cubicBezTo>
                    <a:cubicBezTo>
                      <a:pt x="28" y="0"/>
                      <a:pt x="28" y="0"/>
                      <a:pt x="28" y="0"/>
                    </a:cubicBezTo>
                    <a:cubicBezTo>
                      <a:pt x="28" y="109"/>
                      <a:pt x="28" y="109"/>
                      <a:pt x="28" y="109"/>
                    </a:cubicBezTo>
                    <a:cubicBezTo>
                      <a:pt x="28" y="133"/>
                      <a:pt x="39" y="146"/>
                      <a:pt x="60" y="146"/>
                    </a:cubicBezTo>
                    <a:cubicBezTo>
                      <a:pt x="88" y="145"/>
                      <a:pt x="103" y="126"/>
                      <a:pt x="105" y="91"/>
                    </a:cubicBezTo>
                    <a:cubicBezTo>
                      <a:pt x="105" y="0"/>
                      <a:pt x="105" y="0"/>
                      <a:pt x="105" y="0"/>
                    </a:cubicBezTo>
                    <a:cubicBezTo>
                      <a:pt x="132" y="0"/>
                      <a:pt x="132" y="0"/>
                      <a:pt x="132" y="0"/>
                    </a:cubicBezTo>
                    <a:lnTo>
                      <a:pt x="132" y="164"/>
                    </a:lnTo>
                    <a:close/>
                  </a:path>
                </a:pathLst>
              </a:custGeom>
              <a:grpFill/>
              <a:ln>
                <a:noFill/>
              </a:ln>
            </p:spPr>
            <p:txBody>
              <a:bodyPr anchor="ctr"/>
              <a:lstStyle/>
              <a:p>
                <a:pPr algn="ctr"/>
                <a:endParaRPr/>
              </a:p>
            </p:txBody>
          </p:sp>
          <p:sp>
            <p:nvSpPr>
              <p:cNvPr id="8" name="任意多边形: 形状 85"/>
              <p:cNvSpPr/>
              <p:nvPr/>
            </p:nvSpPr>
            <p:spPr bwMode="auto">
              <a:xfrm>
                <a:off x="10189996"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0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5" y="2"/>
                      <a:pt x="135"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2" y="170"/>
                      <a:pt x="140" y="170"/>
                    </a:cubicBezTo>
                    <a:cubicBezTo>
                      <a:pt x="120" y="170"/>
                      <a:pt x="111" y="163"/>
                      <a:pt x="112" y="147"/>
                    </a:cubicBezTo>
                    <a:cubicBezTo>
                      <a:pt x="95" y="163"/>
                      <a:pt x="75" y="171"/>
                      <a:pt x="52" y="171"/>
                    </a:cubicBezTo>
                    <a:cubicBezTo>
                      <a:pt x="19" y="170"/>
                      <a:pt x="2" y="155"/>
                      <a:pt x="0" y="126"/>
                    </a:cubicBezTo>
                    <a:cubicBezTo>
                      <a:pt x="1" y="97"/>
                      <a:pt x="18" y="80"/>
                      <a:pt x="50" y="75"/>
                    </a:cubicBezTo>
                    <a:cubicBezTo>
                      <a:pt x="96" y="70"/>
                      <a:pt x="96" y="70"/>
                      <a:pt x="96" y="70"/>
                    </a:cubicBezTo>
                    <a:cubicBezTo>
                      <a:pt x="106" y="68"/>
                      <a:pt x="111" y="62"/>
                      <a:pt x="111" y="50"/>
                    </a:cubicBezTo>
                    <a:cubicBezTo>
                      <a:pt x="111" y="32"/>
                      <a:pt x="97" y="23"/>
                      <a:pt x="71" y="23"/>
                    </a:cubicBezTo>
                    <a:cubicBezTo>
                      <a:pt x="48"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9" name="任意多边形: 形状 86"/>
              <p:cNvSpPr/>
              <p:nvPr/>
            </p:nvSpPr>
            <p:spPr bwMode="auto">
              <a:xfrm>
                <a:off x="10225640" y="734187"/>
                <a:ext cx="28515" cy="33967"/>
              </a:xfrm>
              <a:custGeom>
                <a:avLst/>
                <a:gdLst>
                  <a:gd name="T0" fmla="*/ 67 w 68"/>
                  <a:gd name="T1" fmla="*/ 11 h 81"/>
                  <a:gd name="T2" fmla="*/ 19 w 68"/>
                  <a:gd name="T3" fmla="*/ 70 h 81"/>
                  <a:gd name="T4" fmla="*/ 68 w 68"/>
                  <a:gd name="T5" fmla="*/ 70 h 81"/>
                  <a:gd name="T6" fmla="*/ 68 w 68"/>
                  <a:gd name="T7" fmla="*/ 81 h 81"/>
                  <a:gd name="T8" fmla="*/ 0 w 68"/>
                  <a:gd name="T9" fmla="*/ 81 h 81"/>
                  <a:gd name="T10" fmla="*/ 0 w 68"/>
                  <a:gd name="T11" fmla="*/ 70 h 81"/>
                  <a:gd name="T12" fmla="*/ 49 w 68"/>
                  <a:gd name="T13" fmla="*/ 11 h 81"/>
                  <a:gd name="T14" fmla="*/ 4 w 68"/>
                  <a:gd name="T15" fmla="*/ 11 h 81"/>
                  <a:gd name="T16" fmla="*/ 4 w 68"/>
                  <a:gd name="T17" fmla="*/ 0 h 81"/>
                  <a:gd name="T18" fmla="*/ 67 w 68"/>
                  <a:gd name="T19" fmla="*/ 0 h 81"/>
                  <a:gd name="T20" fmla="*/ 67 w 68"/>
                  <a:gd name="T21" fmla="*/ 1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81">
                    <a:moveTo>
                      <a:pt x="67" y="11"/>
                    </a:moveTo>
                    <a:lnTo>
                      <a:pt x="19" y="70"/>
                    </a:lnTo>
                    <a:lnTo>
                      <a:pt x="68" y="70"/>
                    </a:lnTo>
                    <a:lnTo>
                      <a:pt x="68" y="81"/>
                    </a:lnTo>
                    <a:lnTo>
                      <a:pt x="0" y="81"/>
                    </a:lnTo>
                    <a:lnTo>
                      <a:pt x="0" y="70"/>
                    </a:lnTo>
                    <a:lnTo>
                      <a:pt x="49" y="11"/>
                    </a:lnTo>
                    <a:lnTo>
                      <a:pt x="4" y="11"/>
                    </a:lnTo>
                    <a:lnTo>
                      <a:pt x="4" y="0"/>
                    </a:lnTo>
                    <a:lnTo>
                      <a:pt x="67" y="0"/>
                    </a:lnTo>
                    <a:lnTo>
                      <a:pt x="67" y="11"/>
                    </a:lnTo>
                    <a:close/>
                  </a:path>
                </a:pathLst>
              </a:custGeom>
              <a:grpFill/>
              <a:ln>
                <a:noFill/>
              </a:ln>
            </p:spPr>
            <p:txBody>
              <a:bodyPr anchor="ctr"/>
              <a:lstStyle/>
              <a:p>
                <a:pPr algn="ctr"/>
                <a:endParaRPr/>
              </a:p>
            </p:txBody>
          </p:sp>
          <p:sp>
            <p:nvSpPr>
              <p:cNvPr id="10" name="任意多边形: 形状 87"/>
              <p:cNvSpPr/>
              <p:nvPr/>
            </p:nvSpPr>
            <p:spPr bwMode="auto">
              <a:xfrm>
                <a:off x="10260446" y="721607"/>
                <a:ext cx="27677"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2" y="75"/>
                      <a:pt x="133" y="113"/>
                    </a:cubicBezTo>
                    <a:close/>
                  </a:path>
                </a:pathLst>
              </a:custGeom>
              <a:grpFill/>
              <a:ln>
                <a:noFill/>
              </a:ln>
            </p:spPr>
            <p:txBody>
              <a:bodyPr anchor="ctr"/>
              <a:lstStyle/>
              <a:p>
                <a:pPr algn="ctr"/>
                <a:endParaRPr/>
              </a:p>
            </p:txBody>
          </p:sp>
          <p:sp>
            <p:nvSpPr>
              <p:cNvPr id="11" name="任意多边形: 形状 88"/>
              <p:cNvSpPr/>
              <p:nvPr/>
            </p:nvSpPr>
            <p:spPr bwMode="auto">
              <a:xfrm>
                <a:off x="10294413"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6" y="149"/>
                      <a:pt x="121" y="128"/>
                      <a:pt x="124" y="87"/>
                    </a:cubicBezTo>
                    <a:cubicBezTo>
                      <a:pt x="121" y="46"/>
                      <a:pt x="106" y="25"/>
                      <a:pt x="76" y="24"/>
                    </a:cubicBezTo>
                    <a:cubicBezTo>
                      <a:pt x="47" y="25"/>
                      <a:pt x="31" y="46"/>
                      <a:pt x="28" y="87"/>
                    </a:cubicBezTo>
                    <a:close/>
                  </a:path>
                </a:pathLst>
              </a:custGeom>
              <a:grpFill/>
              <a:ln>
                <a:noFill/>
              </a:ln>
            </p:spPr>
            <p:txBody>
              <a:bodyPr anchor="ctr"/>
              <a:lstStyle/>
              <a:p>
                <a:pPr algn="ctr"/>
                <a:endParaRPr/>
              </a:p>
            </p:txBody>
          </p:sp>
          <p:sp>
            <p:nvSpPr>
              <p:cNvPr id="12" name="任意多边形: 形状 89"/>
              <p:cNvSpPr/>
              <p:nvPr/>
            </p:nvSpPr>
            <p:spPr bwMode="auto">
              <a:xfrm>
                <a:off x="10332573"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2" y="20"/>
                      <a:pt x="133" y="58"/>
                    </a:cubicBezTo>
                    <a:close/>
                  </a:path>
                </a:pathLst>
              </a:custGeom>
              <a:grpFill/>
              <a:ln>
                <a:noFill/>
              </a:ln>
            </p:spPr>
            <p:txBody>
              <a:bodyPr anchor="ctr"/>
              <a:lstStyle/>
              <a:p>
                <a:pPr algn="ctr"/>
                <a:endParaRPr/>
              </a:p>
            </p:txBody>
          </p:sp>
          <p:sp>
            <p:nvSpPr>
              <p:cNvPr id="13" name="任意多边形: 形状 90"/>
              <p:cNvSpPr/>
              <p:nvPr/>
            </p:nvSpPr>
            <p:spPr bwMode="auto">
              <a:xfrm>
                <a:off x="10366960" y="732929"/>
                <a:ext cx="29774"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1" y="129"/>
                      <a:pt x="45" y="150"/>
                      <a:pt x="74" y="151"/>
                    </a:cubicBezTo>
                    <a:cubicBezTo>
                      <a:pt x="103"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1"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14" name="任意多边形: 形状 91"/>
              <p:cNvSpPr/>
              <p:nvPr/>
            </p:nvSpPr>
            <p:spPr bwMode="auto">
              <a:xfrm>
                <a:off x="10423571" y="721607"/>
                <a:ext cx="36483" cy="47386"/>
              </a:xfrm>
              <a:custGeom>
                <a:avLst/>
                <a:gdLst>
                  <a:gd name="T0" fmla="*/ 147 w 177"/>
                  <a:gd name="T1" fmla="*/ 0 h 228"/>
                  <a:gd name="T2" fmla="*/ 177 w 177"/>
                  <a:gd name="T3" fmla="*/ 0 h 228"/>
                  <a:gd name="T4" fmla="*/ 177 w 177"/>
                  <a:gd name="T5" fmla="*/ 144 h 228"/>
                  <a:gd name="T6" fmla="*/ 85 w 177"/>
                  <a:gd name="T7" fmla="*/ 228 h 228"/>
                  <a:gd name="T8" fmla="*/ 0 w 177"/>
                  <a:gd name="T9" fmla="*/ 149 h 228"/>
                  <a:gd name="T10" fmla="*/ 0 w 177"/>
                  <a:gd name="T11" fmla="*/ 0 h 228"/>
                  <a:gd name="T12" fmla="*/ 30 w 177"/>
                  <a:gd name="T13" fmla="*/ 0 h 228"/>
                  <a:gd name="T14" fmla="*/ 30 w 177"/>
                  <a:gd name="T15" fmla="*/ 141 h 228"/>
                  <a:gd name="T16" fmla="*/ 87 w 177"/>
                  <a:gd name="T17" fmla="*/ 203 h 228"/>
                  <a:gd name="T18" fmla="*/ 147 w 177"/>
                  <a:gd name="T19" fmla="*/ 141 h 228"/>
                  <a:gd name="T20" fmla="*/ 147 w 177"/>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228">
                    <a:moveTo>
                      <a:pt x="147" y="0"/>
                    </a:moveTo>
                    <a:cubicBezTo>
                      <a:pt x="177" y="0"/>
                      <a:pt x="177" y="0"/>
                      <a:pt x="177" y="0"/>
                    </a:cubicBezTo>
                    <a:cubicBezTo>
                      <a:pt x="177" y="144"/>
                      <a:pt x="177" y="144"/>
                      <a:pt x="177" y="144"/>
                    </a:cubicBezTo>
                    <a:cubicBezTo>
                      <a:pt x="175" y="198"/>
                      <a:pt x="144" y="226"/>
                      <a:pt x="85" y="228"/>
                    </a:cubicBezTo>
                    <a:cubicBezTo>
                      <a:pt x="31" y="226"/>
                      <a:pt x="2" y="200"/>
                      <a:pt x="0" y="149"/>
                    </a:cubicBezTo>
                    <a:cubicBezTo>
                      <a:pt x="0" y="0"/>
                      <a:pt x="0" y="0"/>
                      <a:pt x="0" y="0"/>
                    </a:cubicBezTo>
                    <a:cubicBezTo>
                      <a:pt x="30" y="0"/>
                      <a:pt x="30" y="0"/>
                      <a:pt x="30" y="0"/>
                    </a:cubicBezTo>
                    <a:cubicBezTo>
                      <a:pt x="30" y="141"/>
                      <a:pt x="30" y="141"/>
                      <a:pt x="30" y="141"/>
                    </a:cubicBezTo>
                    <a:cubicBezTo>
                      <a:pt x="31" y="182"/>
                      <a:pt x="50" y="202"/>
                      <a:pt x="87" y="203"/>
                    </a:cubicBezTo>
                    <a:cubicBezTo>
                      <a:pt x="127" y="202"/>
                      <a:pt x="147" y="182"/>
                      <a:pt x="147" y="141"/>
                    </a:cubicBezTo>
                    <a:lnTo>
                      <a:pt x="147" y="0"/>
                    </a:lnTo>
                    <a:close/>
                  </a:path>
                </a:pathLst>
              </a:custGeom>
              <a:grpFill/>
              <a:ln>
                <a:noFill/>
              </a:ln>
            </p:spPr>
            <p:txBody>
              <a:bodyPr anchor="ctr"/>
              <a:lstStyle/>
              <a:p>
                <a:pPr algn="ctr"/>
                <a:endParaRPr/>
              </a:p>
            </p:txBody>
          </p:sp>
          <p:sp>
            <p:nvSpPr>
              <p:cNvPr id="15" name="任意多边形: 形状 92"/>
              <p:cNvSpPr/>
              <p:nvPr/>
            </p:nvSpPr>
            <p:spPr bwMode="auto">
              <a:xfrm>
                <a:off x="10469280"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8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9" y="38"/>
                      <a:pt x="97" y="24"/>
                      <a:pt x="71" y="26"/>
                    </a:cubicBezTo>
                    <a:cubicBezTo>
                      <a:pt x="44"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8" y="0"/>
                    </a:cubicBezTo>
                    <a:cubicBezTo>
                      <a:pt x="114" y="1"/>
                      <a:pt x="133" y="20"/>
                      <a:pt x="134" y="58"/>
                    </a:cubicBezTo>
                    <a:close/>
                  </a:path>
                </a:pathLst>
              </a:custGeom>
              <a:grpFill/>
              <a:ln>
                <a:noFill/>
              </a:ln>
            </p:spPr>
            <p:txBody>
              <a:bodyPr anchor="ctr"/>
              <a:lstStyle/>
              <a:p>
                <a:pPr algn="ctr"/>
                <a:endParaRPr/>
              </a:p>
            </p:txBody>
          </p:sp>
          <p:sp>
            <p:nvSpPr>
              <p:cNvPr id="16" name="任意多边形: 形状 93"/>
              <p:cNvSpPr/>
              <p:nvPr/>
            </p:nvSpPr>
            <p:spPr bwMode="auto">
              <a:xfrm>
                <a:off x="10505763" y="721607"/>
                <a:ext cx="5452" cy="46547"/>
              </a:xfrm>
              <a:custGeom>
                <a:avLst/>
                <a:gdLst>
                  <a:gd name="T0" fmla="*/ 13 w 13"/>
                  <a:gd name="T1" fmla="*/ 30 h 111"/>
                  <a:gd name="T2" fmla="*/ 13 w 13"/>
                  <a:gd name="T3" fmla="*/ 111 h 111"/>
                  <a:gd name="T4" fmla="*/ 0 w 13"/>
                  <a:gd name="T5" fmla="*/ 111 h 111"/>
                  <a:gd name="T6" fmla="*/ 0 w 13"/>
                  <a:gd name="T7" fmla="*/ 30 h 111"/>
                  <a:gd name="T8" fmla="*/ 13 w 13"/>
                  <a:gd name="T9" fmla="*/ 30 h 111"/>
                  <a:gd name="T10" fmla="*/ 13 w 13"/>
                  <a:gd name="T11" fmla="*/ 30 h 111"/>
                  <a:gd name="T12" fmla="*/ 13 w 13"/>
                  <a:gd name="T13" fmla="*/ 15 h 111"/>
                  <a:gd name="T14" fmla="*/ 0 w 13"/>
                  <a:gd name="T15" fmla="*/ 15 h 111"/>
                  <a:gd name="T16" fmla="*/ 0 w 13"/>
                  <a:gd name="T17" fmla="*/ 0 h 111"/>
                  <a:gd name="T18" fmla="*/ 13 w 13"/>
                  <a:gd name="T19" fmla="*/ 0 h 111"/>
                  <a:gd name="T20" fmla="*/ 13 w 13"/>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1">
                    <a:moveTo>
                      <a:pt x="13" y="30"/>
                    </a:moveTo>
                    <a:lnTo>
                      <a:pt x="13" y="111"/>
                    </a:lnTo>
                    <a:lnTo>
                      <a:pt x="0" y="111"/>
                    </a:lnTo>
                    <a:lnTo>
                      <a:pt x="0" y="30"/>
                    </a:lnTo>
                    <a:lnTo>
                      <a:pt x="13" y="30"/>
                    </a:lnTo>
                    <a:lnTo>
                      <a:pt x="13" y="30"/>
                    </a:lnTo>
                    <a:close/>
                    <a:moveTo>
                      <a:pt x="13" y="15"/>
                    </a:moveTo>
                    <a:lnTo>
                      <a:pt x="0" y="15"/>
                    </a:lnTo>
                    <a:lnTo>
                      <a:pt x="0" y="0"/>
                    </a:lnTo>
                    <a:lnTo>
                      <a:pt x="13" y="0"/>
                    </a:lnTo>
                    <a:lnTo>
                      <a:pt x="13" y="15"/>
                    </a:lnTo>
                    <a:close/>
                  </a:path>
                </a:pathLst>
              </a:custGeom>
              <a:grpFill/>
              <a:ln>
                <a:noFill/>
              </a:ln>
            </p:spPr>
            <p:txBody>
              <a:bodyPr anchor="ctr"/>
              <a:lstStyle/>
              <a:p>
                <a:pPr algn="ctr"/>
                <a:endParaRPr/>
              </a:p>
            </p:txBody>
          </p:sp>
          <p:sp>
            <p:nvSpPr>
              <p:cNvPr id="17" name="任意多边形: 形状 94"/>
              <p:cNvSpPr/>
              <p:nvPr/>
            </p:nvSpPr>
            <p:spPr bwMode="auto">
              <a:xfrm>
                <a:off x="10515827" y="734187"/>
                <a:ext cx="31451" cy="33967"/>
              </a:xfrm>
              <a:custGeom>
                <a:avLst/>
                <a:gdLst>
                  <a:gd name="T0" fmla="*/ 37 w 75"/>
                  <a:gd name="T1" fmla="*/ 66 h 81"/>
                  <a:gd name="T2" fmla="*/ 60 w 75"/>
                  <a:gd name="T3" fmla="*/ 0 h 81"/>
                  <a:gd name="T4" fmla="*/ 75 w 75"/>
                  <a:gd name="T5" fmla="*/ 0 h 81"/>
                  <a:gd name="T6" fmla="*/ 44 w 75"/>
                  <a:gd name="T7" fmla="*/ 81 h 81"/>
                  <a:gd name="T8" fmla="*/ 30 w 75"/>
                  <a:gd name="T9" fmla="*/ 81 h 81"/>
                  <a:gd name="T10" fmla="*/ 0 w 75"/>
                  <a:gd name="T11" fmla="*/ 0 h 81"/>
                  <a:gd name="T12" fmla="*/ 16 w 75"/>
                  <a:gd name="T13" fmla="*/ 0 h 81"/>
                  <a:gd name="T14" fmla="*/ 36 w 75"/>
                  <a:gd name="T15" fmla="*/ 66 h 81"/>
                  <a:gd name="T16" fmla="*/ 37 w 75"/>
                  <a:gd name="T17" fmla="*/ 6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37" y="66"/>
                    </a:moveTo>
                    <a:lnTo>
                      <a:pt x="60" y="0"/>
                    </a:lnTo>
                    <a:lnTo>
                      <a:pt x="75" y="0"/>
                    </a:lnTo>
                    <a:lnTo>
                      <a:pt x="44" y="81"/>
                    </a:lnTo>
                    <a:lnTo>
                      <a:pt x="30" y="81"/>
                    </a:lnTo>
                    <a:lnTo>
                      <a:pt x="0" y="0"/>
                    </a:lnTo>
                    <a:lnTo>
                      <a:pt x="16" y="0"/>
                    </a:lnTo>
                    <a:lnTo>
                      <a:pt x="36" y="66"/>
                    </a:lnTo>
                    <a:lnTo>
                      <a:pt x="37" y="66"/>
                    </a:lnTo>
                    <a:close/>
                  </a:path>
                </a:pathLst>
              </a:custGeom>
              <a:grpFill/>
              <a:ln>
                <a:noFill/>
              </a:ln>
            </p:spPr>
            <p:txBody>
              <a:bodyPr anchor="ctr"/>
              <a:lstStyle/>
              <a:p>
                <a:pPr algn="ctr"/>
                <a:endParaRPr/>
              </a:p>
            </p:txBody>
          </p:sp>
          <p:sp>
            <p:nvSpPr>
              <p:cNvPr id="18" name="任意多边形: 形状 95"/>
              <p:cNvSpPr/>
              <p:nvPr/>
            </p:nvSpPr>
            <p:spPr bwMode="auto">
              <a:xfrm>
                <a:off x="10550213" y="732929"/>
                <a:ext cx="31032" cy="35644"/>
              </a:xfrm>
              <a:custGeom>
                <a:avLst/>
                <a:gdLst>
                  <a:gd name="T0" fmla="*/ 121 w 150"/>
                  <a:gd name="T1" fmla="*/ 118 h 171"/>
                  <a:gd name="T2" fmla="*/ 148 w 150"/>
                  <a:gd name="T3" fmla="*/ 118 h 171"/>
                  <a:gd name="T4" fmla="*/ 118 w 150"/>
                  <a:gd name="T5" fmla="*/ 163 h 171"/>
                  <a:gd name="T6" fmla="*/ 74 w 150"/>
                  <a:gd name="T7" fmla="*/ 171 h 171"/>
                  <a:gd name="T8" fmla="*/ 0 w 150"/>
                  <a:gd name="T9" fmla="*/ 92 h 171"/>
                  <a:gd name="T10" fmla="*/ 79 w 150"/>
                  <a:gd name="T11" fmla="*/ 0 h 171"/>
                  <a:gd name="T12" fmla="*/ 150 w 150"/>
                  <a:gd name="T13" fmla="*/ 97 h 171"/>
                  <a:gd name="T14" fmla="*/ 30 w 150"/>
                  <a:gd name="T15" fmla="*/ 97 h 171"/>
                  <a:gd name="T16" fmla="*/ 78 w 150"/>
                  <a:gd name="T17" fmla="*/ 151 h 171"/>
                  <a:gd name="T18" fmla="*/ 121 w 150"/>
                  <a:gd name="T19" fmla="*/ 118 h 171"/>
                  <a:gd name="T20" fmla="*/ 30 w 150"/>
                  <a:gd name="T21" fmla="*/ 75 h 171"/>
                  <a:gd name="T22" fmla="*/ 122 w 150"/>
                  <a:gd name="T23" fmla="*/ 75 h 171"/>
                  <a:gd name="T24" fmla="*/ 75 w 150"/>
                  <a:gd name="T25" fmla="*/ 26 h 171"/>
                  <a:gd name="T26" fmla="*/ 30 w 150"/>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71">
                    <a:moveTo>
                      <a:pt x="121" y="118"/>
                    </a:moveTo>
                    <a:cubicBezTo>
                      <a:pt x="148" y="118"/>
                      <a:pt x="148" y="118"/>
                      <a:pt x="148" y="118"/>
                    </a:cubicBezTo>
                    <a:cubicBezTo>
                      <a:pt x="144" y="136"/>
                      <a:pt x="134" y="151"/>
                      <a:pt x="118" y="163"/>
                    </a:cubicBezTo>
                    <a:cubicBezTo>
                      <a:pt x="109" y="169"/>
                      <a:pt x="94" y="171"/>
                      <a:pt x="74" y="171"/>
                    </a:cubicBezTo>
                    <a:cubicBezTo>
                      <a:pt x="27" y="170"/>
                      <a:pt x="3" y="143"/>
                      <a:pt x="0" y="92"/>
                    </a:cubicBezTo>
                    <a:cubicBezTo>
                      <a:pt x="2" y="32"/>
                      <a:pt x="28" y="2"/>
                      <a:pt x="79" y="0"/>
                    </a:cubicBezTo>
                    <a:cubicBezTo>
                      <a:pt x="125" y="1"/>
                      <a:pt x="149" y="33"/>
                      <a:pt x="150" y="97"/>
                    </a:cubicBezTo>
                    <a:cubicBezTo>
                      <a:pt x="30" y="97"/>
                      <a:pt x="30" y="97"/>
                      <a:pt x="30" y="97"/>
                    </a:cubicBezTo>
                    <a:cubicBezTo>
                      <a:pt x="30" y="133"/>
                      <a:pt x="46" y="151"/>
                      <a:pt x="78" y="151"/>
                    </a:cubicBezTo>
                    <a:cubicBezTo>
                      <a:pt x="101" y="149"/>
                      <a:pt x="115" y="138"/>
                      <a:pt x="121" y="118"/>
                    </a:cubicBezTo>
                    <a:close/>
                    <a:moveTo>
                      <a:pt x="30" y="75"/>
                    </a:moveTo>
                    <a:cubicBezTo>
                      <a:pt x="122" y="75"/>
                      <a:pt x="122" y="75"/>
                      <a:pt x="122" y="75"/>
                    </a:cubicBezTo>
                    <a:cubicBezTo>
                      <a:pt x="119" y="42"/>
                      <a:pt x="104" y="26"/>
                      <a:pt x="75" y="26"/>
                    </a:cubicBezTo>
                    <a:cubicBezTo>
                      <a:pt x="48" y="28"/>
                      <a:pt x="33" y="44"/>
                      <a:pt x="30" y="75"/>
                    </a:cubicBezTo>
                    <a:close/>
                  </a:path>
                </a:pathLst>
              </a:custGeom>
              <a:grpFill/>
              <a:ln>
                <a:noFill/>
              </a:ln>
            </p:spPr>
            <p:txBody>
              <a:bodyPr anchor="ctr"/>
              <a:lstStyle/>
              <a:p>
                <a:pPr algn="ctr"/>
                <a:endParaRPr/>
              </a:p>
            </p:txBody>
          </p:sp>
          <p:sp>
            <p:nvSpPr>
              <p:cNvPr id="19" name="任意多边形: 形状 96"/>
              <p:cNvSpPr/>
              <p:nvPr/>
            </p:nvSpPr>
            <p:spPr bwMode="auto">
              <a:xfrm>
                <a:off x="10588793" y="732929"/>
                <a:ext cx="16774" cy="35225"/>
              </a:xfrm>
              <a:custGeom>
                <a:avLst/>
                <a:gdLst>
                  <a:gd name="T0" fmla="*/ 29 w 81"/>
                  <a:gd name="T1" fmla="*/ 73 h 169"/>
                  <a:gd name="T2" fmla="*/ 29 w 81"/>
                  <a:gd name="T3" fmla="*/ 169 h 169"/>
                  <a:gd name="T4" fmla="*/ 0 w 81"/>
                  <a:gd name="T5" fmla="*/ 169 h 169"/>
                  <a:gd name="T6" fmla="*/ 0 w 81"/>
                  <a:gd name="T7" fmla="*/ 5 h 169"/>
                  <a:gd name="T8" fmla="*/ 27 w 81"/>
                  <a:gd name="T9" fmla="*/ 5 h 169"/>
                  <a:gd name="T10" fmla="*/ 27 w 81"/>
                  <a:gd name="T11" fmla="*/ 33 h 169"/>
                  <a:gd name="T12" fmla="*/ 74 w 81"/>
                  <a:gd name="T13" fmla="*/ 0 h 169"/>
                  <a:gd name="T14" fmla="*/ 79 w 81"/>
                  <a:gd name="T15" fmla="*/ 1 h 169"/>
                  <a:gd name="T16" fmla="*/ 81 w 81"/>
                  <a:gd name="T17" fmla="*/ 1 h 169"/>
                  <a:gd name="T18" fmla="*/ 81 w 81"/>
                  <a:gd name="T19" fmla="*/ 31 h 169"/>
                  <a:gd name="T20" fmla="*/ 70 w 81"/>
                  <a:gd name="T21" fmla="*/ 31 h 169"/>
                  <a:gd name="T22" fmla="*/ 29 w 81"/>
                  <a:gd name="T23" fmla="*/ 7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169">
                    <a:moveTo>
                      <a:pt x="29" y="73"/>
                    </a:moveTo>
                    <a:cubicBezTo>
                      <a:pt x="29" y="169"/>
                      <a:pt x="29" y="169"/>
                      <a:pt x="29" y="169"/>
                    </a:cubicBezTo>
                    <a:cubicBezTo>
                      <a:pt x="0" y="169"/>
                      <a:pt x="0" y="169"/>
                      <a:pt x="0" y="169"/>
                    </a:cubicBezTo>
                    <a:cubicBezTo>
                      <a:pt x="0" y="5"/>
                      <a:pt x="0" y="5"/>
                      <a:pt x="0" y="5"/>
                    </a:cubicBezTo>
                    <a:cubicBezTo>
                      <a:pt x="27" y="5"/>
                      <a:pt x="27" y="5"/>
                      <a:pt x="27" y="5"/>
                    </a:cubicBezTo>
                    <a:cubicBezTo>
                      <a:pt x="27" y="33"/>
                      <a:pt x="27" y="33"/>
                      <a:pt x="27" y="33"/>
                    </a:cubicBezTo>
                    <a:cubicBezTo>
                      <a:pt x="40" y="11"/>
                      <a:pt x="55" y="0"/>
                      <a:pt x="74" y="0"/>
                    </a:cubicBezTo>
                    <a:cubicBezTo>
                      <a:pt x="76" y="0"/>
                      <a:pt x="77" y="0"/>
                      <a:pt x="79" y="1"/>
                    </a:cubicBezTo>
                    <a:cubicBezTo>
                      <a:pt x="80" y="1"/>
                      <a:pt x="81" y="1"/>
                      <a:pt x="81" y="1"/>
                    </a:cubicBezTo>
                    <a:cubicBezTo>
                      <a:pt x="81" y="31"/>
                      <a:pt x="81" y="31"/>
                      <a:pt x="81" y="31"/>
                    </a:cubicBezTo>
                    <a:cubicBezTo>
                      <a:pt x="70" y="31"/>
                      <a:pt x="70" y="31"/>
                      <a:pt x="70" y="31"/>
                    </a:cubicBezTo>
                    <a:cubicBezTo>
                      <a:pt x="44" y="32"/>
                      <a:pt x="30" y="46"/>
                      <a:pt x="29" y="73"/>
                    </a:cubicBezTo>
                    <a:close/>
                  </a:path>
                </a:pathLst>
              </a:custGeom>
              <a:grpFill/>
              <a:ln>
                <a:noFill/>
              </a:ln>
            </p:spPr>
            <p:txBody>
              <a:bodyPr anchor="ctr"/>
              <a:lstStyle/>
              <a:p>
                <a:pPr algn="ctr"/>
                <a:endParaRPr/>
              </a:p>
            </p:txBody>
          </p:sp>
          <p:sp>
            <p:nvSpPr>
              <p:cNvPr id="20" name="任意多边形: 形状 97"/>
              <p:cNvSpPr/>
              <p:nvPr/>
            </p:nvSpPr>
            <p:spPr bwMode="auto">
              <a:xfrm>
                <a:off x="10607244" y="732929"/>
                <a:ext cx="28096" cy="35644"/>
              </a:xfrm>
              <a:custGeom>
                <a:avLst/>
                <a:gdLst>
                  <a:gd name="T0" fmla="*/ 130 w 136"/>
                  <a:gd name="T1" fmla="*/ 53 h 171"/>
                  <a:gd name="T2" fmla="*/ 103 w 136"/>
                  <a:gd name="T3" fmla="*/ 53 h 171"/>
                  <a:gd name="T4" fmla="*/ 64 w 136"/>
                  <a:gd name="T5" fmla="*/ 24 h 171"/>
                  <a:gd name="T6" fmla="*/ 32 w 136"/>
                  <a:gd name="T7" fmla="*/ 48 h 171"/>
                  <a:gd name="T8" fmla="*/ 61 w 136"/>
                  <a:gd name="T9" fmla="*/ 70 h 171"/>
                  <a:gd name="T10" fmla="*/ 89 w 136"/>
                  <a:gd name="T11" fmla="*/ 76 h 171"/>
                  <a:gd name="T12" fmla="*/ 135 w 136"/>
                  <a:gd name="T13" fmla="*/ 120 h 171"/>
                  <a:gd name="T14" fmla="*/ 71 w 136"/>
                  <a:gd name="T15" fmla="*/ 171 h 171"/>
                  <a:gd name="T16" fmla="*/ 0 w 136"/>
                  <a:gd name="T17" fmla="*/ 116 h 171"/>
                  <a:gd name="T18" fmla="*/ 26 w 136"/>
                  <a:gd name="T19" fmla="*/ 116 h 171"/>
                  <a:gd name="T20" fmla="*/ 71 w 136"/>
                  <a:gd name="T21" fmla="*/ 151 h 171"/>
                  <a:gd name="T22" fmla="*/ 108 w 136"/>
                  <a:gd name="T23" fmla="*/ 124 h 171"/>
                  <a:gd name="T24" fmla="*/ 76 w 136"/>
                  <a:gd name="T25" fmla="*/ 100 h 171"/>
                  <a:gd name="T26" fmla="*/ 43 w 136"/>
                  <a:gd name="T27" fmla="*/ 93 h 171"/>
                  <a:gd name="T28" fmla="*/ 5 w 136"/>
                  <a:gd name="T29" fmla="*/ 54 h 171"/>
                  <a:gd name="T30" fmla="*/ 67 w 136"/>
                  <a:gd name="T31" fmla="*/ 0 h 171"/>
                  <a:gd name="T32" fmla="*/ 130 w 136"/>
                  <a:gd name="T33" fmla="*/ 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71">
                    <a:moveTo>
                      <a:pt x="130" y="53"/>
                    </a:moveTo>
                    <a:cubicBezTo>
                      <a:pt x="103" y="53"/>
                      <a:pt x="103" y="53"/>
                      <a:pt x="103" y="53"/>
                    </a:cubicBezTo>
                    <a:cubicBezTo>
                      <a:pt x="103" y="34"/>
                      <a:pt x="90" y="24"/>
                      <a:pt x="64" y="24"/>
                    </a:cubicBezTo>
                    <a:cubicBezTo>
                      <a:pt x="43" y="25"/>
                      <a:pt x="33" y="33"/>
                      <a:pt x="32" y="48"/>
                    </a:cubicBezTo>
                    <a:cubicBezTo>
                      <a:pt x="30" y="58"/>
                      <a:pt x="40" y="66"/>
                      <a:pt x="61" y="70"/>
                    </a:cubicBezTo>
                    <a:cubicBezTo>
                      <a:pt x="89" y="76"/>
                      <a:pt x="89" y="76"/>
                      <a:pt x="89" y="76"/>
                    </a:cubicBezTo>
                    <a:cubicBezTo>
                      <a:pt x="120" y="83"/>
                      <a:pt x="136" y="98"/>
                      <a:pt x="135" y="120"/>
                    </a:cubicBezTo>
                    <a:cubicBezTo>
                      <a:pt x="133" y="153"/>
                      <a:pt x="112" y="170"/>
                      <a:pt x="71" y="171"/>
                    </a:cubicBezTo>
                    <a:cubicBezTo>
                      <a:pt x="24" y="171"/>
                      <a:pt x="1" y="153"/>
                      <a:pt x="0" y="116"/>
                    </a:cubicBezTo>
                    <a:cubicBezTo>
                      <a:pt x="26" y="116"/>
                      <a:pt x="26" y="116"/>
                      <a:pt x="26" y="116"/>
                    </a:cubicBezTo>
                    <a:cubicBezTo>
                      <a:pt x="27" y="139"/>
                      <a:pt x="42" y="151"/>
                      <a:pt x="71" y="151"/>
                    </a:cubicBezTo>
                    <a:cubicBezTo>
                      <a:pt x="95" y="150"/>
                      <a:pt x="107" y="141"/>
                      <a:pt x="108" y="124"/>
                    </a:cubicBezTo>
                    <a:cubicBezTo>
                      <a:pt x="109" y="114"/>
                      <a:pt x="99" y="106"/>
                      <a:pt x="76" y="100"/>
                    </a:cubicBezTo>
                    <a:cubicBezTo>
                      <a:pt x="43" y="93"/>
                      <a:pt x="43" y="93"/>
                      <a:pt x="43" y="93"/>
                    </a:cubicBezTo>
                    <a:cubicBezTo>
                      <a:pt x="18" y="87"/>
                      <a:pt x="5" y="73"/>
                      <a:pt x="5" y="54"/>
                    </a:cubicBezTo>
                    <a:cubicBezTo>
                      <a:pt x="7" y="20"/>
                      <a:pt x="27" y="2"/>
                      <a:pt x="67" y="0"/>
                    </a:cubicBezTo>
                    <a:cubicBezTo>
                      <a:pt x="107" y="1"/>
                      <a:pt x="127" y="18"/>
                      <a:pt x="130" y="53"/>
                    </a:cubicBezTo>
                    <a:close/>
                  </a:path>
                </a:pathLst>
              </a:custGeom>
              <a:grpFill/>
              <a:ln>
                <a:noFill/>
              </a:ln>
            </p:spPr>
            <p:txBody>
              <a:bodyPr anchor="ctr"/>
              <a:lstStyle/>
              <a:p>
                <a:pPr algn="ctr"/>
                <a:endParaRPr/>
              </a:p>
            </p:txBody>
          </p:sp>
          <p:sp>
            <p:nvSpPr>
              <p:cNvPr id="21" name="任意多边形: 形状 98"/>
              <p:cNvSpPr/>
              <p:nvPr/>
            </p:nvSpPr>
            <p:spPr bwMode="auto">
              <a:xfrm>
                <a:off x="1064205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22" name="任意多边形: 形状 99"/>
              <p:cNvSpPr/>
              <p:nvPr/>
            </p:nvSpPr>
            <p:spPr bwMode="auto">
              <a:xfrm>
                <a:off x="10652953" y="724542"/>
                <a:ext cx="15935" cy="43612"/>
              </a:xfrm>
              <a:custGeom>
                <a:avLst/>
                <a:gdLst>
                  <a:gd name="T0" fmla="*/ 76 w 76"/>
                  <a:gd name="T1" fmla="*/ 69 h 210"/>
                  <a:gd name="T2" fmla="*/ 49 w 76"/>
                  <a:gd name="T3" fmla="*/ 69 h 210"/>
                  <a:gd name="T4" fmla="*/ 49 w 76"/>
                  <a:gd name="T5" fmla="*/ 176 h 210"/>
                  <a:gd name="T6" fmla="*/ 65 w 76"/>
                  <a:gd name="T7" fmla="*/ 189 h 210"/>
                  <a:gd name="T8" fmla="*/ 76 w 76"/>
                  <a:gd name="T9" fmla="*/ 189 h 210"/>
                  <a:gd name="T10" fmla="*/ 76 w 76"/>
                  <a:gd name="T11" fmla="*/ 210 h 210"/>
                  <a:gd name="T12" fmla="*/ 58 w 76"/>
                  <a:gd name="T13" fmla="*/ 210 h 210"/>
                  <a:gd name="T14" fmla="*/ 55 w 76"/>
                  <a:gd name="T15" fmla="*/ 210 h 210"/>
                  <a:gd name="T16" fmla="*/ 20 w 76"/>
                  <a:gd name="T17" fmla="*/ 178 h 210"/>
                  <a:gd name="T18" fmla="*/ 20 w 76"/>
                  <a:gd name="T19" fmla="*/ 69 h 210"/>
                  <a:gd name="T20" fmla="*/ 0 w 76"/>
                  <a:gd name="T21" fmla="*/ 69 h 210"/>
                  <a:gd name="T22" fmla="*/ 0 w 76"/>
                  <a:gd name="T23" fmla="*/ 46 h 210"/>
                  <a:gd name="T24" fmla="*/ 20 w 76"/>
                  <a:gd name="T25" fmla="*/ 46 h 210"/>
                  <a:gd name="T26" fmla="*/ 20 w 76"/>
                  <a:gd name="T27" fmla="*/ 0 h 210"/>
                  <a:gd name="T28" fmla="*/ 49 w 76"/>
                  <a:gd name="T29" fmla="*/ 0 h 210"/>
                  <a:gd name="T30" fmla="*/ 49 w 76"/>
                  <a:gd name="T31" fmla="*/ 46 h 210"/>
                  <a:gd name="T32" fmla="*/ 76 w 76"/>
                  <a:gd name="T33" fmla="*/ 46 h 210"/>
                  <a:gd name="T34" fmla="*/ 76 w 76"/>
                  <a:gd name="T35" fmla="*/ 6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210">
                    <a:moveTo>
                      <a:pt x="76" y="69"/>
                    </a:moveTo>
                    <a:cubicBezTo>
                      <a:pt x="49" y="69"/>
                      <a:pt x="49" y="69"/>
                      <a:pt x="49" y="69"/>
                    </a:cubicBezTo>
                    <a:cubicBezTo>
                      <a:pt x="49" y="176"/>
                      <a:pt x="49" y="176"/>
                      <a:pt x="49" y="176"/>
                    </a:cubicBezTo>
                    <a:cubicBezTo>
                      <a:pt x="49" y="185"/>
                      <a:pt x="54" y="189"/>
                      <a:pt x="65" y="189"/>
                    </a:cubicBezTo>
                    <a:cubicBezTo>
                      <a:pt x="76" y="189"/>
                      <a:pt x="76" y="189"/>
                      <a:pt x="76" y="189"/>
                    </a:cubicBezTo>
                    <a:cubicBezTo>
                      <a:pt x="76" y="210"/>
                      <a:pt x="76" y="210"/>
                      <a:pt x="76" y="210"/>
                    </a:cubicBezTo>
                    <a:cubicBezTo>
                      <a:pt x="71" y="210"/>
                      <a:pt x="65" y="210"/>
                      <a:pt x="58" y="210"/>
                    </a:cubicBezTo>
                    <a:cubicBezTo>
                      <a:pt x="57" y="210"/>
                      <a:pt x="56" y="210"/>
                      <a:pt x="55" y="210"/>
                    </a:cubicBezTo>
                    <a:cubicBezTo>
                      <a:pt x="31" y="210"/>
                      <a:pt x="20" y="199"/>
                      <a:pt x="20" y="178"/>
                    </a:cubicBezTo>
                    <a:cubicBezTo>
                      <a:pt x="20" y="69"/>
                      <a:pt x="20" y="69"/>
                      <a:pt x="20" y="69"/>
                    </a:cubicBezTo>
                    <a:cubicBezTo>
                      <a:pt x="0" y="69"/>
                      <a:pt x="0" y="69"/>
                      <a:pt x="0" y="69"/>
                    </a:cubicBezTo>
                    <a:cubicBezTo>
                      <a:pt x="0" y="46"/>
                      <a:pt x="0" y="46"/>
                      <a:pt x="0" y="46"/>
                    </a:cubicBezTo>
                    <a:cubicBezTo>
                      <a:pt x="20" y="46"/>
                      <a:pt x="20" y="46"/>
                      <a:pt x="20" y="46"/>
                    </a:cubicBezTo>
                    <a:cubicBezTo>
                      <a:pt x="20" y="0"/>
                      <a:pt x="20" y="0"/>
                      <a:pt x="20" y="0"/>
                    </a:cubicBezTo>
                    <a:cubicBezTo>
                      <a:pt x="49" y="0"/>
                      <a:pt x="49" y="0"/>
                      <a:pt x="49" y="0"/>
                    </a:cubicBezTo>
                    <a:cubicBezTo>
                      <a:pt x="49" y="46"/>
                      <a:pt x="49" y="46"/>
                      <a:pt x="49" y="46"/>
                    </a:cubicBezTo>
                    <a:cubicBezTo>
                      <a:pt x="76" y="46"/>
                      <a:pt x="76" y="46"/>
                      <a:pt x="76" y="46"/>
                    </a:cubicBezTo>
                    <a:lnTo>
                      <a:pt x="76" y="69"/>
                    </a:lnTo>
                    <a:close/>
                  </a:path>
                </a:pathLst>
              </a:custGeom>
              <a:grpFill/>
              <a:ln>
                <a:noFill/>
              </a:ln>
            </p:spPr>
            <p:txBody>
              <a:bodyPr anchor="ctr"/>
              <a:lstStyle/>
              <a:p>
                <a:pPr algn="ctr"/>
                <a:endParaRPr/>
              </a:p>
            </p:txBody>
          </p:sp>
          <p:sp>
            <p:nvSpPr>
              <p:cNvPr id="23" name="任意多边形: 形状 100"/>
              <p:cNvSpPr/>
              <p:nvPr/>
            </p:nvSpPr>
            <p:spPr bwMode="auto">
              <a:xfrm>
                <a:off x="10670565" y="734187"/>
                <a:ext cx="31032" cy="47386"/>
              </a:xfrm>
              <a:custGeom>
                <a:avLst/>
                <a:gdLst>
                  <a:gd name="T0" fmla="*/ 76 w 150"/>
                  <a:gd name="T1" fmla="*/ 135 h 229"/>
                  <a:gd name="T2" fmla="*/ 119 w 150"/>
                  <a:gd name="T3" fmla="*/ 0 h 229"/>
                  <a:gd name="T4" fmla="*/ 150 w 150"/>
                  <a:gd name="T5" fmla="*/ 0 h 229"/>
                  <a:gd name="T6" fmla="*/ 133 w 150"/>
                  <a:gd name="T7" fmla="*/ 48 h 229"/>
                  <a:gd name="T8" fmla="*/ 91 w 150"/>
                  <a:gd name="T9" fmla="*/ 160 h 229"/>
                  <a:gd name="T10" fmla="*/ 62 w 150"/>
                  <a:gd name="T11" fmla="*/ 218 h 229"/>
                  <a:gd name="T12" fmla="*/ 26 w 150"/>
                  <a:gd name="T13" fmla="*/ 228 h 229"/>
                  <a:gd name="T14" fmla="*/ 15 w 150"/>
                  <a:gd name="T15" fmla="*/ 225 h 229"/>
                  <a:gd name="T16" fmla="*/ 15 w 150"/>
                  <a:gd name="T17" fmla="*/ 201 h 229"/>
                  <a:gd name="T18" fmla="*/ 18 w 150"/>
                  <a:gd name="T19" fmla="*/ 202 h 229"/>
                  <a:gd name="T20" fmla="*/ 31 w 150"/>
                  <a:gd name="T21" fmla="*/ 204 h 229"/>
                  <a:gd name="T22" fmla="*/ 60 w 150"/>
                  <a:gd name="T23" fmla="*/ 166 h 229"/>
                  <a:gd name="T24" fmla="*/ 0 w 150"/>
                  <a:gd name="T25" fmla="*/ 0 h 229"/>
                  <a:gd name="T26" fmla="*/ 31 w 150"/>
                  <a:gd name="T27" fmla="*/ 0 h 229"/>
                  <a:gd name="T28" fmla="*/ 75 w 150"/>
                  <a:gd name="T29" fmla="*/ 135 h 229"/>
                  <a:gd name="T30" fmla="*/ 76 w 150"/>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0" h="229">
                    <a:moveTo>
                      <a:pt x="76" y="135"/>
                    </a:moveTo>
                    <a:cubicBezTo>
                      <a:pt x="119" y="0"/>
                      <a:pt x="119" y="0"/>
                      <a:pt x="119" y="0"/>
                    </a:cubicBezTo>
                    <a:cubicBezTo>
                      <a:pt x="150" y="0"/>
                      <a:pt x="150" y="0"/>
                      <a:pt x="150" y="0"/>
                    </a:cubicBezTo>
                    <a:cubicBezTo>
                      <a:pt x="146" y="10"/>
                      <a:pt x="140" y="26"/>
                      <a:pt x="133" y="48"/>
                    </a:cubicBezTo>
                    <a:cubicBezTo>
                      <a:pt x="115" y="97"/>
                      <a:pt x="101" y="135"/>
                      <a:pt x="91" y="160"/>
                    </a:cubicBezTo>
                    <a:cubicBezTo>
                      <a:pt x="77" y="195"/>
                      <a:pt x="67" y="214"/>
                      <a:pt x="62" y="218"/>
                    </a:cubicBezTo>
                    <a:cubicBezTo>
                      <a:pt x="56" y="225"/>
                      <a:pt x="44" y="229"/>
                      <a:pt x="26" y="228"/>
                    </a:cubicBezTo>
                    <a:cubicBezTo>
                      <a:pt x="23" y="228"/>
                      <a:pt x="19" y="227"/>
                      <a:pt x="15" y="225"/>
                    </a:cubicBezTo>
                    <a:cubicBezTo>
                      <a:pt x="15" y="201"/>
                      <a:pt x="15" y="201"/>
                      <a:pt x="15" y="201"/>
                    </a:cubicBezTo>
                    <a:cubicBezTo>
                      <a:pt x="16" y="201"/>
                      <a:pt x="17" y="201"/>
                      <a:pt x="18" y="202"/>
                    </a:cubicBezTo>
                    <a:cubicBezTo>
                      <a:pt x="22" y="204"/>
                      <a:pt x="27" y="204"/>
                      <a:pt x="31" y="204"/>
                    </a:cubicBezTo>
                    <a:cubicBezTo>
                      <a:pt x="42" y="209"/>
                      <a:pt x="51" y="196"/>
                      <a:pt x="60" y="166"/>
                    </a:cubicBezTo>
                    <a:cubicBezTo>
                      <a:pt x="0" y="0"/>
                      <a:pt x="0" y="0"/>
                      <a:pt x="0" y="0"/>
                    </a:cubicBezTo>
                    <a:cubicBezTo>
                      <a:pt x="31" y="0"/>
                      <a:pt x="31" y="0"/>
                      <a:pt x="31" y="0"/>
                    </a:cubicBezTo>
                    <a:cubicBezTo>
                      <a:pt x="75" y="135"/>
                      <a:pt x="75" y="135"/>
                      <a:pt x="75" y="135"/>
                    </a:cubicBezTo>
                    <a:lnTo>
                      <a:pt x="76" y="135"/>
                    </a:lnTo>
                    <a:close/>
                  </a:path>
                </a:pathLst>
              </a:custGeom>
              <a:grpFill/>
              <a:ln>
                <a:noFill/>
              </a:ln>
            </p:spPr>
            <p:txBody>
              <a:bodyPr anchor="ctr"/>
              <a:lstStyle/>
              <a:p>
                <a:pPr algn="ctr"/>
                <a:endParaRPr/>
              </a:p>
            </p:txBody>
          </p:sp>
          <p:sp>
            <p:nvSpPr>
              <p:cNvPr id="24" name="任意多边形: 形状 101"/>
              <p:cNvSpPr/>
              <p:nvPr/>
            </p:nvSpPr>
            <p:spPr bwMode="auto">
              <a:xfrm>
                <a:off x="10722564" y="732929"/>
                <a:ext cx="31870"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3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8" y="2"/>
                      <a:pt x="76" y="0"/>
                    </a:cubicBezTo>
                    <a:cubicBezTo>
                      <a:pt x="123" y="2"/>
                      <a:pt x="148" y="31"/>
                      <a:pt x="152" y="87"/>
                    </a:cubicBezTo>
                    <a:cubicBezTo>
                      <a:pt x="148" y="142"/>
                      <a:pt x="123" y="170"/>
                      <a:pt x="76" y="171"/>
                    </a:cubicBezTo>
                    <a:cubicBezTo>
                      <a:pt x="28" y="170"/>
                      <a:pt x="3" y="142"/>
                      <a:pt x="0" y="87"/>
                    </a:cubicBezTo>
                    <a:close/>
                    <a:moveTo>
                      <a:pt x="28" y="87"/>
                    </a:moveTo>
                    <a:cubicBezTo>
                      <a:pt x="30" y="128"/>
                      <a:pt x="46" y="149"/>
                      <a:pt x="76" y="149"/>
                    </a:cubicBezTo>
                    <a:cubicBezTo>
                      <a:pt x="105" y="149"/>
                      <a:pt x="121" y="128"/>
                      <a:pt x="123" y="87"/>
                    </a:cubicBezTo>
                    <a:cubicBezTo>
                      <a:pt x="121" y="46"/>
                      <a:pt x="105" y="25"/>
                      <a:pt x="76" y="24"/>
                    </a:cubicBezTo>
                    <a:cubicBezTo>
                      <a:pt x="46" y="25"/>
                      <a:pt x="30" y="46"/>
                      <a:pt x="28" y="87"/>
                    </a:cubicBezTo>
                    <a:close/>
                  </a:path>
                </a:pathLst>
              </a:custGeom>
              <a:grpFill/>
              <a:ln>
                <a:noFill/>
              </a:ln>
            </p:spPr>
            <p:txBody>
              <a:bodyPr anchor="ctr"/>
              <a:lstStyle/>
              <a:p>
                <a:pPr algn="ctr"/>
                <a:endParaRPr/>
              </a:p>
            </p:txBody>
          </p:sp>
          <p:sp>
            <p:nvSpPr>
              <p:cNvPr id="25" name="任意多边形: 形状 102"/>
              <p:cNvSpPr/>
              <p:nvPr/>
            </p:nvSpPr>
            <p:spPr bwMode="auto">
              <a:xfrm>
                <a:off x="10757370" y="720768"/>
                <a:ext cx="15935" cy="47386"/>
              </a:xfrm>
              <a:custGeom>
                <a:avLst/>
                <a:gdLst>
                  <a:gd name="T0" fmla="*/ 77 w 77"/>
                  <a:gd name="T1" fmla="*/ 87 h 228"/>
                  <a:gd name="T2" fmla="*/ 48 w 77"/>
                  <a:gd name="T3" fmla="*/ 87 h 228"/>
                  <a:gd name="T4" fmla="*/ 48 w 77"/>
                  <a:gd name="T5" fmla="*/ 228 h 228"/>
                  <a:gd name="T6" fmla="*/ 22 w 77"/>
                  <a:gd name="T7" fmla="*/ 228 h 228"/>
                  <a:gd name="T8" fmla="*/ 22 w 77"/>
                  <a:gd name="T9" fmla="*/ 87 h 228"/>
                  <a:gd name="T10" fmla="*/ 0 w 77"/>
                  <a:gd name="T11" fmla="*/ 87 h 228"/>
                  <a:gd name="T12" fmla="*/ 0 w 77"/>
                  <a:gd name="T13" fmla="*/ 64 h 228"/>
                  <a:gd name="T14" fmla="*/ 22 w 77"/>
                  <a:gd name="T15" fmla="*/ 64 h 228"/>
                  <a:gd name="T16" fmla="*/ 22 w 77"/>
                  <a:gd name="T17" fmla="*/ 37 h 228"/>
                  <a:gd name="T18" fmla="*/ 63 w 77"/>
                  <a:gd name="T19" fmla="*/ 0 h 228"/>
                  <a:gd name="T20" fmla="*/ 77 w 77"/>
                  <a:gd name="T21" fmla="*/ 1 h 228"/>
                  <a:gd name="T22" fmla="*/ 77 w 77"/>
                  <a:gd name="T23" fmla="*/ 25 h 228"/>
                  <a:gd name="T24" fmla="*/ 64 w 77"/>
                  <a:gd name="T25" fmla="*/ 25 h 228"/>
                  <a:gd name="T26" fmla="*/ 48 w 77"/>
                  <a:gd name="T27" fmla="*/ 44 h 228"/>
                  <a:gd name="T28" fmla="*/ 48 w 77"/>
                  <a:gd name="T29" fmla="*/ 64 h 228"/>
                  <a:gd name="T30" fmla="*/ 77 w 77"/>
                  <a:gd name="T31" fmla="*/ 64 h 228"/>
                  <a:gd name="T32" fmla="*/ 77 w 77"/>
                  <a:gd name="T33" fmla="*/ 8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 h="228">
                    <a:moveTo>
                      <a:pt x="77" y="87"/>
                    </a:moveTo>
                    <a:cubicBezTo>
                      <a:pt x="48" y="87"/>
                      <a:pt x="48" y="87"/>
                      <a:pt x="48" y="87"/>
                    </a:cubicBezTo>
                    <a:cubicBezTo>
                      <a:pt x="48" y="228"/>
                      <a:pt x="48" y="228"/>
                      <a:pt x="48" y="228"/>
                    </a:cubicBezTo>
                    <a:cubicBezTo>
                      <a:pt x="22" y="228"/>
                      <a:pt x="22" y="228"/>
                      <a:pt x="22" y="228"/>
                    </a:cubicBezTo>
                    <a:cubicBezTo>
                      <a:pt x="22" y="87"/>
                      <a:pt x="22" y="87"/>
                      <a:pt x="22" y="87"/>
                    </a:cubicBezTo>
                    <a:cubicBezTo>
                      <a:pt x="0" y="87"/>
                      <a:pt x="0" y="87"/>
                      <a:pt x="0" y="87"/>
                    </a:cubicBezTo>
                    <a:cubicBezTo>
                      <a:pt x="0" y="64"/>
                      <a:pt x="0" y="64"/>
                      <a:pt x="0" y="64"/>
                    </a:cubicBezTo>
                    <a:cubicBezTo>
                      <a:pt x="22" y="64"/>
                      <a:pt x="22" y="64"/>
                      <a:pt x="22" y="64"/>
                    </a:cubicBezTo>
                    <a:cubicBezTo>
                      <a:pt x="22" y="37"/>
                      <a:pt x="22" y="37"/>
                      <a:pt x="22" y="37"/>
                    </a:cubicBezTo>
                    <a:cubicBezTo>
                      <a:pt x="22" y="12"/>
                      <a:pt x="35" y="0"/>
                      <a:pt x="63" y="0"/>
                    </a:cubicBezTo>
                    <a:cubicBezTo>
                      <a:pt x="68" y="0"/>
                      <a:pt x="73" y="0"/>
                      <a:pt x="77" y="1"/>
                    </a:cubicBezTo>
                    <a:cubicBezTo>
                      <a:pt x="77" y="25"/>
                      <a:pt x="77" y="25"/>
                      <a:pt x="77" y="25"/>
                    </a:cubicBezTo>
                    <a:cubicBezTo>
                      <a:pt x="73" y="25"/>
                      <a:pt x="69" y="25"/>
                      <a:pt x="64" y="25"/>
                    </a:cubicBezTo>
                    <a:cubicBezTo>
                      <a:pt x="54" y="25"/>
                      <a:pt x="48" y="31"/>
                      <a:pt x="48" y="44"/>
                    </a:cubicBezTo>
                    <a:cubicBezTo>
                      <a:pt x="48" y="64"/>
                      <a:pt x="48" y="64"/>
                      <a:pt x="48" y="64"/>
                    </a:cubicBezTo>
                    <a:cubicBezTo>
                      <a:pt x="77" y="64"/>
                      <a:pt x="77" y="64"/>
                      <a:pt x="77" y="64"/>
                    </a:cubicBezTo>
                    <a:lnTo>
                      <a:pt x="77" y="87"/>
                    </a:lnTo>
                    <a:close/>
                  </a:path>
                </a:pathLst>
              </a:custGeom>
              <a:grpFill/>
              <a:ln>
                <a:noFill/>
              </a:ln>
            </p:spPr>
            <p:txBody>
              <a:bodyPr anchor="ctr"/>
              <a:lstStyle/>
              <a:p>
                <a:pPr algn="ctr"/>
                <a:endParaRPr/>
              </a:p>
            </p:txBody>
          </p:sp>
          <p:sp>
            <p:nvSpPr>
              <p:cNvPr id="26" name="任意多边形: 形状 103"/>
              <p:cNvSpPr/>
              <p:nvPr/>
            </p:nvSpPr>
            <p:spPr bwMode="auto">
              <a:xfrm>
                <a:off x="10795530" y="720349"/>
                <a:ext cx="36902" cy="48644"/>
              </a:xfrm>
              <a:custGeom>
                <a:avLst/>
                <a:gdLst>
                  <a:gd name="T0" fmla="*/ 173 w 179"/>
                  <a:gd name="T1" fmla="*/ 71 h 234"/>
                  <a:gd name="T2" fmla="*/ 145 w 179"/>
                  <a:gd name="T3" fmla="*/ 71 h 234"/>
                  <a:gd name="T4" fmla="*/ 89 w 179"/>
                  <a:gd name="T5" fmla="*/ 25 h 234"/>
                  <a:gd name="T6" fmla="*/ 38 w 179"/>
                  <a:gd name="T7" fmla="*/ 65 h 234"/>
                  <a:gd name="T8" fmla="*/ 65 w 179"/>
                  <a:gd name="T9" fmla="*/ 93 h 234"/>
                  <a:gd name="T10" fmla="*/ 129 w 179"/>
                  <a:gd name="T11" fmla="*/ 107 h 234"/>
                  <a:gd name="T12" fmla="*/ 179 w 179"/>
                  <a:gd name="T13" fmla="*/ 169 h 234"/>
                  <a:gd name="T14" fmla="*/ 91 w 179"/>
                  <a:gd name="T15" fmla="*/ 234 h 234"/>
                  <a:gd name="T16" fmla="*/ 24 w 179"/>
                  <a:gd name="T17" fmla="*/ 214 h 234"/>
                  <a:gd name="T18" fmla="*/ 0 w 179"/>
                  <a:gd name="T19" fmla="*/ 158 h 234"/>
                  <a:gd name="T20" fmla="*/ 30 w 179"/>
                  <a:gd name="T21" fmla="*/ 158 h 234"/>
                  <a:gd name="T22" fmla="*/ 91 w 179"/>
                  <a:gd name="T23" fmla="*/ 210 h 234"/>
                  <a:gd name="T24" fmla="*/ 151 w 179"/>
                  <a:gd name="T25" fmla="*/ 172 h 234"/>
                  <a:gd name="T26" fmla="*/ 102 w 179"/>
                  <a:gd name="T27" fmla="*/ 132 h 234"/>
                  <a:gd name="T28" fmla="*/ 55 w 179"/>
                  <a:gd name="T29" fmla="*/ 122 h 234"/>
                  <a:gd name="T30" fmla="*/ 8 w 179"/>
                  <a:gd name="T31" fmla="*/ 68 h 234"/>
                  <a:gd name="T32" fmla="*/ 86 w 179"/>
                  <a:gd name="T33" fmla="*/ 0 h 234"/>
                  <a:gd name="T34" fmla="*/ 173 w 179"/>
                  <a:gd name="T35" fmla="*/ 7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9" h="234">
                    <a:moveTo>
                      <a:pt x="173" y="71"/>
                    </a:moveTo>
                    <a:cubicBezTo>
                      <a:pt x="145" y="71"/>
                      <a:pt x="145" y="71"/>
                      <a:pt x="145" y="71"/>
                    </a:cubicBezTo>
                    <a:cubicBezTo>
                      <a:pt x="143" y="42"/>
                      <a:pt x="124" y="27"/>
                      <a:pt x="89" y="25"/>
                    </a:cubicBezTo>
                    <a:cubicBezTo>
                      <a:pt x="55" y="26"/>
                      <a:pt x="38" y="39"/>
                      <a:pt x="38" y="65"/>
                    </a:cubicBezTo>
                    <a:cubicBezTo>
                      <a:pt x="38" y="81"/>
                      <a:pt x="47" y="90"/>
                      <a:pt x="65" y="93"/>
                    </a:cubicBezTo>
                    <a:cubicBezTo>
                      <a:pt x="129" y="107"/>
                      <a:pt x="129" y="107"/>
                      <a:pt x="129" y="107"/>
                    </a:cubicBezTo>
                    <a:cubicBezTo>
                      <a:pt x="162" y="116"/>
                      <a:pt x="179" y="136"/>
                      <a:pt x="179" y="169"/>
                    </a:cubicBezTo>
                    <a:cubicBezTo>
                      <a:pt x="178" y="210"/>
                      <a:pt x="149" y="232"/>
                      <a:pt x="91" y="234"/>
                    </a:cubicBezTo>
                    <a:cubicBezTo>
                      <a:pt x="59" y="234"/>
                      <a:pt x="37" y="227"/>
                      <a:pt x="24" y="214"/>
                    </a:cubicBezTo>
                    <a:cubicBezTo>
                      <a:pt x="7" y="202"/>
                      <a:pt x="0" y="183"/>
                      <a:pt x="0" y="158"/>
                    </a:cubicBezTo>
                    <a:cubicBezTo>
                      <a:pt x="30" y="158"/>
                      <a:pt x="30" y="158"/>
                      <a:pt x="30" y="158"/>
                    </a:cubicBezTo>
                    <a:cubicBezTo>
                      <a:pt x="31" y="192"/>
                      <a:pt x="51" y="210"/>
                      <a:pt x="91" y="210"/>
                    </a:cubicBezTo>
                    <a:cubicBezTo>
                      <a:pt x="130" y="210"/>
                      <a:pt x="150" y="197"/>
                      <a:pt x="151" y="172"/>
                    </a:cubicBezTo>
                    <a:cubicBezTo>
                      <a:pt x="154" y="152"/>
                      <a:pt x="138" y="139"/>
                      <a:pt x="102" y="132"/>
                    </a:cubicBezTo>
                    <a:cubicBezTo>
                      <a:pt x="55" y="122"/>
                      <a:pt x="55" y="122"/>
                      <a:pt x="55" y="122"/>
                    </a:cubicBezTo>
                    <a:cubicBezTo>
                      <a:pt x="24" y="113"/>
                      <a:pt x="8" y="95"/>
                      <a:pt x="8" y="68"/>
                    </a:cubicBezTo>
                    <a:cubicBezTo>
                      <a:pt x="10" y="24"/>
                      <a:pt x="36" y="1"/>
                      <a:pt x="86" y="0"/>
                    </a:cubicBezTo>
                    <a:cubicBezTo>
                      <a:pt x="142" y="0"/>
                      <a:pt x="171" y="23"/>
                      <a:pt x="173" y="71"/>
                    </a:cubicBezTo>
                    <a:close/>
                  </a:path>
                </a:pathLst>
              </a:custGeom>
              <a:grpFill/>
              <a:ln>
                <a:noFill/>
              </a:ln>
            </p:spPr>
            <p:txBody>
              <a:bodyPr anchor="ctr"/>
              <a:lstStyle/>
              <a:p>
                <a:pPr algn="ctr"/>
                <a:endParaRPr/>
              </a:p>
            </p:txBody>
          </p:sp>
          <p:sp>
            <p:nvSpPr>
              <p:cNvPr id="27" name="任意多边形: 形状 104"/>
              <p:cNvSpPr/>
              <p:nvPr/>
            </p:nvSpPr>
            <p:spPr bwMode="auto">
              <a:xfrm>
                <a:off x="10837884" y="732929"/>
                <a:ext cx="28515" cy="35644"/>
              </a:xfrm>
              <a:custGeom>
                <a:avLst/>
                <a:gdLst>
                  <a:gd name="T0" fmla="*/ 139 w 139"/>
                  <a:gd name="T1" fmla="*/ 61 h 171"/>
                  <a:gd name="T2" fmla="*/ 112 w 139"/>
                  <a:gd name="T3" fmla="*/ 61 h 171"/>
                  <a:gd name="T4" fmla="*/ 74 w 139"/>
                  <a:gd name="T5" fmla="*/ 26 h 171"/>
                  <a:gd name="T6" fmla="*/ 28 w 139"/>
                  <a:gd name="T7" fmla="*/ 87 h 171"/>
                  <a:gd name="T8" fmla="*/ 73 w 139"/>
                  <a:gd name="T9" fmla="*/ 151 h 171"/>
                  <a:gd name="T10" fmla="*/ 112 w 139"/>
                  <a:gd name="T11" fmla="*/ 111 h 171"/>
                  <a:gd name="T12" fmla="*/ 139 w 139"/>
                  <a:gd name="T13" fmla="*/ 111 h 171"/>
                  <a:gd name="T14" fmla="*/ 73 w 139"/>
                  <a:gd name="T15" fmla="*/ 171 h 171"/>
                  <a:gd name="T16" fmla="*/ 0 w 139"/>
                  <a:gd name="T17" fmla="*/ 92 h 171"/>
                  <a:gd name="T18" fmla="*/ 78 w 139"/>
                  <a:gd name="T19" fmla="*/ 0 h 171"/>
                  <a:gd name="T20" fmla="*/ 139 w 139"/>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9" h="171">
                    <a:moveTo>
                      <a:pt x="139" y="61"/>
                    </a:moveTo>
                    <a:cubicBezTo>
                      <a:pt x="112" y="61"/>
                      <a:pt x="112" y="61"/>
                      <a:pt x="112" y="61"/>
                    </a:cubicBezTo>
                    <a:cubicBezTo>
                      <a:pt x="110" y="37"/>
                      <a:pt x="97" y="26"/>
                      <a:pt x="74" y="26"/>
                    </a:cubicBezTo>
                    <a:cubicBezTo>
                      <a:pt x="45" y="27"/>
                      <a:pt x="30" y="48"/>
                      <a:pt x="28" y="87"/>
                    </a:cubicBezTo>
                    <a:cubicBezTo>
                      <a:pt x="28" y="129"/>
                      <a:pt x="43" y="151"/>
                      <a:pt x="73" y="151"/>
                    </a:cubicBezTo>
                    <a:cubicBezTo>
                      <a:pt x="95" y="149"/>
                      <a:pt x="108" y="136"/>
                      <a:pt x="112" y="111"/>
                    </a:cubicBezTo>
                    <a:cubicBezTo>
                      <a:pt x="139" y="111"/>
                      <a:pt x="139" y="111"/>
                      <a:pt x="139" y="111"/>
                    </a:cubicBezTo>
                    <a:cubicBezTo>
                      <a:pt x="133" y="151"/>
                      <a:pt x="111" y="171"/>
                      <a:pt x="73" y="171"/>
                    </a:cubicBezTo>
                    <a:cubicBezTo>
                      <a:pt x="26" y="170"/>
                      <a:pt x="1" y="143"/>
                      <a:pt x="0" y="92"/>
                    </a:cubicBezTo>
                    <a:cubicBezTo>
                      <a:pt x="1" y="32"/>
                      <a:pt x="28" y="2"/>
                      <a:pt x="78" y="0"/>
                    </a:cubicBezTo>
                    <a:cubicBezTo>
                      <a:pt x="114" y="1"/>
                      <a:pt x="135" y="21"/>
                      <a:pt x="139" y="61"/>
                    </a:cubicBezTo>
                    <a:close/>
                  </a:path>
                </a:pathLst>
              </a:custGeom>
              <a:grpFill/>
              <a:ln>
                <a:noFill/>
              </a:ln>
            </p:spPr>
            <p:txBody>
              <a:bodyPr anchor="ctr"/>
              <a:lstStyle/>
              <a:p>
                <a:pPr algn="ctr"/>
                <a:endParaRPr/>
              </a:p>
            </p:txBody>
          </p:sp>
          <p:sp>
            <p:nvSpPr>
              <p:cNvPr id="28" name="任意多边形: 形状 105"/>
              <p:cNvSpPr/>
              <p:nvPr/>
            </p:nvSpPr>
            <p:spPr bwMode="auto">
              <a:xfrm>
                <a:off x="10872270" y="721607"/>
                <a:ext cx="5871" cy="46547"/>
              </a:xfrm>
              <a:custGeom>
                <a:avLst/>
                <a:gdLst>
                  <a:gd name="T0" fmla="*/ 14 w 14"/>
                  <a:gd name="T1" fmla="*/ 30 h 111"/>
                  <a:gd name="T2" fmla="*/ 14 w 14"/>
                  <a:gd name="T3" fmla="*/ 111 h 111"/>
                  <a:gd name="T4" fmla="*/ 0 w 14"/>
                  <a:gd name="T5" fmla="*/ 111 h 111"/>
                  <a:gd name="T6" fmla="*/ 0 w 14"/>
                  <a:gd name="T7" fmla="*/ 30 h 111"/>
                  <a:gd name="T8" fmla="*/ 14 w 14"/>
                  <a:gd name="T9" fmla="*/ 30 h 111"/>
                  <a:gd name="T10" fmla="*/ 14 w 14"/>
                  <a:gd name="T11" fmla="*/ 30 h 111"/>
                  <a:gd name="T12" fmla="*/ 14 w 14"/>
                  <a:gd name="T13" fmla="*/ 15 h 111"/>
                  <a:gd name="T14" fmla="*/ 0 w 14"/>
                  <a:gd name="T15" fmla="*/ 15 h 111"/>
                  <a:gd name="T16" fmla="*/ 0 w 14"/>
                  <a:gd name="T17" fmla="*/ 0 h 111"/>
                  <a:gd name="T18" fmla="*/ 14 w 14"/>
                  <a:gd name="T19" fmla="*/ 0 h 111"/>
                  <a:gd name="T20" fmla="*/ 14 w 14"/>
                  <a:gd name="T21" fmla="*/ 1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11">
                    <a:moveTo>
                      <a:pt x="14" y="30"/>
                    </a:moveTo>
                    <a:lnTo>
                      <a:pt x="14" y="111"/>
                    </a:lnTo>
                    <a:lnTo>
                      <a:pt x="0" y="111"/>
                    </a:lnTo>
                    <a:lnTo>
                      <a:pt x="0" y="30"/>
                    </a:lnTo>
                    <a:lnTo>
                      <a:pt x="14" y="30"/>
                    </a:lnTo>
                    <a:lnTo>
                      <a:pt x="14" y="30"/>
                    </a:lnTo>
                    <a:close/>
                    <a:moveTo>
                      <a:pt x="14" y="15"/>
                    </a:moveTo>
                    <a:lnTo>
                      <a:pt x="0" y="15"/>
                    </a:lnTo>
                    <a:lnTo>
                      <a:pt x="0" y="0"/>
                    </a:lnTo>
                    <a:lnTo>
                      <a:pt x="14" y="0"/>
                    </a:lnTo>
                    <a:lnTo>
                      <a:pt x="14" y="15"/>
                    </a:lnTo>
                    <a:close/>
                  </a:path>
                </a:pathLst>
              </a:custGeom>
              <a:grpFill/>
              <a:ln>
                <a:noFill/>
              </a:ln>
            </p:spPr>
            <p:txBody>
              <a:bodyPr anchor="ctr"/>
              <a:lstStyle/>
              <a:p>
                <a:pPr algn="ctr"/>
                <a:endParaRPr/>
              </a:p>
            </p:txBody>
          </p:sp>
          <p:sp>
            <p:nvSpPr>
              <p:cNvPr id="29" name="任意多边形: 形状 106"/>
              <p:cNvSpPr/>
              <p:nvPr/>
            </p:nvSpPr>
            <p:spPr bwMode="auto">
              <a:xfrm>
                <a:off x="10884851"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30" name="任意多边形: 形状 107"/>
              <p:cNvSpPr/>
              <p:nvPr/>
            </p:nvSpPr>
            <p:spPr bwMode="auto">
              <a:xfrm>
                <a:off x="10922172" y="732929"/>
                <a:ext cx="28096"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31" name="任意多边形: 形状 108"/>
              <p:cNvSpPr/>
              <p:nvPr/>
            </p:nvSpPr>
            <p:spPr bwMode="auto">
              <a:xfrm>
                <a:off x="10956139" y="732929"/>
                <a:ext cx="29354"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1"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32" name="任意多边形: 形状 109"/>
              <p:cNvSpPr/>
              <p:nvPr/>
            </p:nvSpPr>
            <p:spPr bwMode="auto">
              <a:xfrm>
                <a:off x="10989268" y="732929"/>
                <a:ext cx="3103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8" y="42"/>
                      <a:pt x="103" y="26"/>
                      <a:pt x="74" y="26"/>
                    </a:cubicBezTo>
                    <a:cubicBezTo>
                      <a:pt x="47" y="28"/>
                      <a:pt x="32" y="44"/>
                      <a:pt x="29" y="75"/>
                    </a:cubicBezTo>
                    <a:close/>
                  </a:path>
                </a:pathLst>
              </a:custGeom>
              <a:grpFill/>
              <a:ln>
                <a:noFill/>
              </a:ln>
            </p:spPr>
            <p:txBody>
              <a:bodyPr anchor="ctr"/>
              <a:lstStyle/>
              <a:p>
                <a:pPr algn="ctr"/>
                <a:endParaRPr/>
              </a:p>
            </p:txBody>
          </p:sp>
          <p:sp>
            <p:nvSpPr>
              <p:cNvPr id="33" name="任意多边形: 形状 110"/>
              <p:cNvSpPr/>
              <p:nvPr/>
            </p:nvSpPr>
            <p:spPr bwMode="auto">
              <a:xfrm>
                <a:off x="11060975" y="732929"/>
                <a:ext cx="32290" cy="35644"/>
              </a:xfrm>
              <a:custGeom>
                <a:avLst/>
                <a:gdLst>
                  <a:gd name="T0" fmla="*/ 35 w 156"/>
                  <a:gd name="T1" fmla="*/ 55 h 171"/>
                  <a:gd name="T2" fmla="*/ 9 w 156"/>
                  <a:gd name="T3" fmla="*/ 55 h 171"/>
                  <a:gd name="T4" fmla="*/ 76 w 156"/>
                  <a:gd name="T5" fmla="*/ 0 h 171"/>
                  <a:gd name="T6" fmla="*/ 136 w 156"/>
                  <a:gd name="T7" fmla="*/ 46 h 171"/>
                  <a:gd name="T8" fmla="*/ 136 w 156"/>
                  <a:gd name="T9" fmla="*/ 141 h 171"/>
                  <a:gd name="T10" fmla="*/ 146 w 156"/>
                  <a:gd name="T11" fmla="*/ 151 h 171"/>
                  <a:gd name="T12" fmla="*/ 150 w 156"/>
                  <a:gd name="T13" fmla="*/ 151 h 171"/>
                  <a:gd name="T14" fmla="*/ 156 w 156"/>
                  <a:gd name="T15" fmla="*/ 149 h 171"/>
                  <a:gd name="T16" fmla="*/ 156 w 156"/>
                  <a:gd name="T17" fmla="*/ 169 h 171"/>
                  <a:gd name="T18" fmla="*/ 150 w 156"/>
                  <a:gd name="T19" fmla="*/ 169 h 171"/>
                  <a:gd name="T20" fmla="*/ 140 w 156"/>
                  <a:gd name="T21" fmla="*/ 170 h 171"/>
                  <a:gd name="T22" fmla="*/ 112 w 156"/>
                  <a:gd name="T23" fmla="*/ 147 h 171"/>
                  <a:gd name="T24" fmla="*/ 52 w 156"/>
                  <a:gd name="T25" fmla="*/ 171 h 171"/>
                  <a:gd name="T26" fmla="*/ 0 w 156"/>
                  <a:gd name="T27" fmla="*/ 126 h 171"/>
                  <a:gd name="T28" fmla="*/ 51 w 156"/>
                  <a:gd name="T29" fmla="*/ 75 h 171"/>
                  <a:gd name="T30" fmla="*/ 96 w 156"/>
                  <a:gd name="T31" fmla="*/ 70 h 171"/>
                  <a:gd name="T32" fmla="*/ 111 w 156"/>
                  <a:gd name="T33" fmla="*/ 50 h 171"/>
                  <a:gd name="T34" fmla="*/ 71 w 156"/>
                  <a:gd name="T35" fmla="*/ 23 h 171"/>
                  <a:gd name="T36" fmla="*/ 35 w 156"/>
                  <a:gd name="T37" fmla="*/ 55 h 171"/>
                  <a:gd name="T38" fmla="*/ 109 w 156"/>
                  <a:gd name="T39" fmla="*/ 113 h 171"/>
                  <a:gd name="T40" fmla="*/ 109 w 156"/>
                  <a:gd name="T41" fmla="*/ 86 h 171"/>
                  <a:gd name="T42" fmla="*/ 64 w 156"/>
                  <a:gd name="T43" fmla="*/ 97 h 171"/>
                  <a:gd name="T44" fmla="*/ 30 w 156"/>
                  <a:gd name="T45" fmla="*/ 122 h 171"/>
                  <a:gd name="T46" fmla="*/ 58 w 156"/>
                  <a:gd name="T47" fmla="*/ 151 h 171"/>
                  <a:gd name="T48" fmla="*/ 109 w 156"/>
                  <a:gd name="T49" fmla="*/ 11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71">
                    <a:moveTo>
                      <a:pt x="35" y="55"/>
                    </a:moveTo>
                    <a:cubicBezTo>
                      <a:pt x="9" y="55"/>
                      <a:pt x="9" y="55"/>
                      <a:pt x="9" y="55"/>
                    </a:cubicBezTo>
                    <a:cubicBezTo>
                      <a:pt x="10" y="18"/>
                      <a:pt x="32" y="0"/>
                      <a:pt x="76" y="0"/>
                    </a:cubicBezTo>
                    <a:cubicBezTo>
                      <a:pt x="116" y="2"/>
                      <a:pt x="136" y="17"/>
                      <a:pt x="136" y="46"/>
                    </a:cubicBezTo>
                    <a:cubicBezTo>
                      <a:pt x="136" y="141"/>
                      <a:pt x="136" y="141"/>
                      <a:pt x="136" y="141"/>
                    </a:cubicBezTo>
                    <a:cubicBezTo>
                      <a:pt x="136" y="147"/>
                      <a:pt x="140" y="151"/>
                      <a:pt x="146" y="151"/>
                    </a:cubicBezTo>
                    <a:cubicBezTo>
                      <a:pt x="147" y="151"/>
                      <a:pt x="148" y="151"/>
                      <a:pt x="150" y="151"/>
                    </a:cubicBezTo>
                    <a:cubicBezTo>
                      <a:pt x="152" y="150"/>
                      <a:pt x="154" y="149"/>
                      <a:pt x="156" y="149"/>
                    </a:cubicBezTo>
                    <a:cubicBezTo>
                      <a:pt x="156" y="169"/>
                      <a:pt x="156" y="169"/>
                      <a:pt x="156" y="169"/>
                    </a:cubicBezTo>
                    <a:cubicBezTo>
                      <a:pt x="154" y="169"/>
                      <a:pt x="152" y="169"/>
                      <a:pt x="150" y="169"/>
                    </a:cubicBezTo>
                    <a:cubicBezTo>
                      <a:pt x="146" y="170"/>
                      <a:pt x="143" y="170"/>
                      <a:pt x="140" y="170"/>
                    </a:cubicBezTo>
                    <a:cubicBezTo>
                      <a:pt x="120" y="170"/>
                      <a:pt x="111" y="163"/>
                      <a:pt x="112" y="147"/>
                    </a:cubicBezTo>
                    <a:cubicBezTo>
                      <a:pt x="96" y="163"/>
                      <a:pt x="76" y="171"/>
                      <a:pt x="52" y="171"/>
                    </a:cubicBezTo>
                    <a:cubicBezTo>
                      <a:pt x="19" y="170"/>
                      <a:pt x="2" y="155"/>
                      <a:pt x="0" y="126"/>
                    </a:cubicBezTo>
                    <a:cubicBezTo>
                      <a:pt x="1" y="97"/>
                      <a:pt x="18" y="80"/>
                      <a:pt x="51" y="75"/>
                    </a:cubicBezTo>
                    <a:cubicBezTo>
                      <a:pt x="96" y="70"/>
                      <a:pt x="96" y="70"/>
                      <a:pt x="96" y="70"/>
                    </a:cubicBezTo>
                    <a:cubicBezTo>
                      <a:pt x="106" y="68"/>
                      <a:pt x="111" y="62"/>
                      <a:pt x="111" y="50"/>
                    </a:cubicBezTo>
                    <a:cubicBezTo>
                      <a:pt x="111" y="32"/>
                      <a:pt x="98" y="23"/>
                      <a:pt x="71" y="23"/>
                    </a:cubicBezTo>
                    <a:cubicBezTo>
                      <a:pt x="49" y="23"/>
                      <a:pt x="36" y="34"/>
                      <a:pt x="35" y="55"/>
                    </a:cubicBezTo>
                    <a:close/>
                    <a:moveTo>
                      <a:pt x="109" y="113"/>
                    </a:moveTo>
                    <a:cubicBezTo>
                      <a:pt x="109" y="86"/>
                      <a:pt x="109" y="86"/>
                      <a:pt x="109" y="86"/>
                    </a:cubicBezTo>
                    <a:cubicBezTo>
                      <a:pt x="103" y="90"/>
                      <a:pt x="88" y="93"/>
                      <a:pt x="64" y="97"/>
                    </a:cubicBezTo>
                    <a:cubicBezTo>
                      <a:pt x="41" y="98"/>
                      <a:pt x="30" y="107"/>
                      <a:pt x="30" y="122"/>
                    </a:cubicBezTo>
                    <a:cubicBezTo>
                      <a:pt x="30" y="141"/>
                      <a:pt x="39" y="151"/>
                      <a:pt x="58" y="151"/>
                    </a:cubicBezTo>
                    <a:cubicBezTo>
                      <a:pt x="90" y="148"/>
                      <a:pt x="107" y="136"/>
                      <a:pt x="109" y="113"/>
                    </a:cubicBezTo>
                    <a:close/>
                  </a:path>
                </a:pathLst>
              </a:custGeom>
              <a:grpFill/>
              <a:ln>
                <a:noFill/>
              </a:ln>
            </p:spPr>
            <p:txBody>
              <a:bodyPr anchor="ctr"/>
              <a:lstStyle/>
              <a:p>
                <a:pPr algn="ctr"/>
                <a:endParaRPr/>
              </a:p>
            </p:txBody>
          </p:sp>
          <p:sp>
            <p:nvSpPr>
              <p:cNvPr id="34" name="任意多边形: 形状 111"/>
              <p:cNvSpPr/>
              <p:nvPr/>
            </p:nvSpPr>
            <p:spPr bwMode="auto">
              <a:xfrm>
                <a:off x="11099136" y="732929"/>
                <a:ext cx="27677" cy="35225"/>
              </a:xfrm>
              <a:custGeom>
                <a:avLst/>
                <a:gdLst>
                  <a:gd name="T0" fmla="*/ 134 w 134"/>
                  <a:gd name="T1" fmla="*/ 58 h 169"/>
                  <a:gd name="T2" fmla="*/ 134 w 134"/>
                  <a:gd name="T3" fmla="*/ 169 h 169"/>
                  <a:gd name="T4" fmla="*/ 107 w 134"/>
                  <a:gd name="T5" fmla="*/ 169 h 169"/>
                  <a:gd name="T6" fmla="*/ 107 w 134"/>
                  <a:gd name="T7" fmla="*/ 69 h 169"/>
                  <a:gd name="T8" fmla="*/ 71 w 134"/>
                  <a:gd name="T9" fmla="*/ 26 h 169"/>
                  <a:gd name="T10" fmla="*/ 28 w 134"/>
                  <a:gd name="T11" fmla="*/ 80 h 169"/>
                  <a:gd name="T12" fmla="*/ 28 w 134"/>
                  <a:gd name="T13" fmla="*/ 169 h 169"/>
                  <a:gd name="T14" fmla="*/ 0 w 134"/>
                  <a:gd name="T15" fmla="*/ 169 h 169"/>
                  <a:gd name="T16" fmla="*/ 0 w 134"/>
                  <a:gd name="T17" fmla="*/ 5 h 169"/>
                  <a:gd name="T18" fmla="*/ 27 w 134"/>
                  <a:gd name="T19" fmla="*/ 5 h 169"/>
                  <a:gd name="T20" fmla="*/ 27 w 134"/>
                  <a:gd name="T21" fmla="*/ 28 h 169"/>
                  <a:gd name="T22" fmla="*/ 77 w 134"/>
                  <a:gd name="T23" fmla="*/ 0 h 169"/>
                  <a:gd name="T24" fmla="*/ 134 w 134"/>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69">
                    <a:moveTo>
                      <a:pt x="134" y="58"/>
                    </a:moveTo>
                    <a:cubicBezTo>
                      <a:pt x="134" y="169"/>
                      <a:pt x="134" y="169"/>
                      <a:pt x="134" y="169"/>
                    </a:cubicBezTo>
                    <a:cubicBezTo>
                      <a:pt x="107" y="169"/>
                      <a:pt x="107" y="169"/>
                      <a:pt x="107" y="169"/>
                    </a:cubicBezTo>
                    <a:cubicBezTo>
                      <a:pt x="107" y="69"/>
                      <a:pt x="107" y="69"/>
                      <a:pt x="107"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4" y="58"/>
                    </a:cubicBezTo>
                    <a:close/>
                  </a:path>
                </a:pathLst>
              </a:custGeom>
              <a:grpFill/>
              <a:ln>
                <a:noFill/>
              </a:ln>
            </p:spPr>
            <p:txBody>
              <a:bodyPr anchor="ctr"/>
              <a:lstStyle/>
              <a:p>
                <a:pPr algn="ctr"/>
                <a:endParaRPr/>
              </a:p>
            </p:txBody>
          </p:sp>
          <p:sp>
            <p:nvSpPr>
              <p:cNvPr id="35" name="任意多边形: 形状 112"/>
              <p:cNvSpPr/>
              <p:nvPr/>
            </p:nvSpPr>
            <p:spPr bwMode="auto">
              <a:xfrm>
                <a:off x="11133103" y="721607"/>
                <a:ext cx="30193" cy="46967"/>
              </a:xfrm>
              <a:custGeom>
                <a:avLst/>
                <a:gdLst>
                  <a:gd name="T0" fmla="*/ 145 w 145"/>
                  <a:gd name="T1" fmla="*/ 0 h 226"/>
                  <a:gd name="T2" fmla="*/ 145 w 145"/>
                  <a:gd name="T3" fmla="*/ 224 h 226"/>
                  <a:gd name="T4" fmla="*/ 119 w 145"/>
                  <a:gd name="T5" fmla="*/ 224 h 226"/>
                  <a:gd name="T6" fmla="*/ 119 w 145"/>
                  <a:gd name="T7" fmla="*/ 202 h 226"/>
                  <a:gd name="T8" fmla="*/ 73 w 145"/>
                  <a:gd name="T9" fmla="*/ 226 h 226"/>
                  <a:gd name="T10" fmla="*/ 0 w 145"/>
                  <a:gd name="T11" fmla="*/ 137 h 226"/>
                  <a:gd name="T12" fmla="*/ 69 w 145"/>
                  <a:gd name="T13" fmla="*/ 55 h 226"/>
                  <a:gd name="T14" fmla="*/ 116 w 145"/>
                  <a:gd name="T15" fmla="*/ 79 h 226"/>
                  <a:gd name="T16" fmla="*/ 118 w 145"/>
                  <a:gd name="T17" fmla="*/ 83 h 226"/>
                  <a:gd name="T18" fmla="*/ 118 w 145"/>
                  <a:gd name="T19" fmla="*/ 82 h 226"/>
                  <a:gd name="T20" fmla="*/ 118 w 145"/>
                  <a:gd name="T21" fmla="*/ 0 h 226"/>
                  <a:gd name="T22" fmla="*/ 145 w 145"/>
                  <a:gd name="T23" fmla="*/ 0 h 226"/>
                  <a:gd name="T24" fmla="*/ 29 w 145"/>
                  <a:gd name="T25" fmla="*/ 142 h 226"/>
                  <a:gd name="T26" fmla="*/ 73 w 145"/>
                  <a:gd name="T27" fmla="*/ 206 h 226"/>
                  <a:gd name="T28" fmla="*/ 118 w 145"/>
                  <a:gd name="T29" fmla="*/ 151 h 226"/>
                  <a:gd name="T30" fmla="*/ 74 w 145"/>
                  <a:gd name="T31" fmla="*/ 81 h 226"/>
                  <a:gd name="T32" fmla="*/ 29 w 145"/>
                  <a:gd name="T33" fmla="*/ 14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5" h="226">
                    <a:moveTo>
                      <a:pt x="145" y="0"/>
                    </a:moveTo>
                    <a:cubicBezTo>
                      <a:pt x="145" y="224"/>
                      <a:pt x="145" y="224"/>
                      <a:pt x="145" y="224"/>
                    </a:cubicBezTo>
                    <a:cubicBezTo>
                      <a:pt x="119" y="224"/>
                      <a:pt x="119" y="224"/>
                      <a:pt x="119" y="224"/>
                    </a:cubicBezTo>
                    <a:cubicBezTo>
                      <a:pt x="119" y="202"/>
                      <a:pt x="119" y="202"/>
                      <a:pt x="119" y="202"/>
                    </a:cubicBezTo>
                    <a:cubicBezTo>
                      <a:pt x="109" y="218"/>
                      <a:pt x="94" y="226"/>
                      <a:pt x="73" y="226"/>
                    </a:cubicBezTo>
                    <a:cubicBezTo>
                      <a:pt x="27" y="225"/>
                      <a:pt x="3" y="195"/>
                      <a:pt x="0" y="137"/>
                    </a:cubicBezTo>
                    <a:cubicBezTo>
                      <a:pt x="3" y="85"/>
                      <a:pt x="26" y="57"/>
                      <a:pt x="69" y="55"/>
                    </a:cubicBezTo>
                    <a:cubicBezTo>
                      <a:pt x="86" y="55"/>
                      <a:pt x="102" y="63"/>
                      <a:pt x="116" y="79"/>
                    </a:cubicBezTo>
                    <a:cubicBezTo>
                      <a:pt x="116" y="81"/>
                      <a:pt x="117" y="82"/>
                      <a:pt x="118" y="83"/>
                    </a:cubicBezTo>
                    <a:cubicBezTo>
                      <a:pt x="118" y="82"/>
                      <a:pt x="118" y="82"/>
                      <a:pt x="118" y="82"/>
                    </a:cubicBezTo>
                    <a:cubicBezTo>
                      <a:pt x="118" y="0"/>
                      <a:pt x="118" y="0"/>
                      <a:pt x="118" y="0"/>
                    </a:cubicBezTo>
                    <a:cubicBezTo>
                      <a:pt x="145" y="0"/>
                      <a:pt x="145" y="0"/>
                      <a:pt x="145" y="0"/>
                    </a:cubicBezTo>
                    <a:close/>
                    <a:moveTo>
                      <a:pt x="29" y="142"/>
                    </a:moveTo>
                    <a:cubicBezTo>
                      <a:pt x="30" y="183"/>
                      <a:pt x="45" y="204"/>
                      <a:pt x="73" y="206"/>
                    </a:cubicBezTo>
                    <a:cubicBezTo>
                      <a:pt x="102" y="202"/>
                      <a:pt x="117" y="184"/>
                      <a:pt x="118" y="151"/>
                    </a:cubicBezTo>
                    <a:cubicBezTo>
                      <a:pt x="118" y="104"/>
                      <a:pt x="103" y="81"/>
                      <a:pt x="74" y="81"/>
                    </a:cubicBezTo>
                    <a:cubicBezTo>
                      <a:pt x="43" y="81"/>
                      <a:pt x="28" y="101"/>
                      <a:pt x="29" y="142"/>
                    </a:cubicBezTo>
                    <a:close/>
                  </a:path>
                </a:pathLst>
              </a:custGeom>
              <a:grpFill/>
              <a:ln>
                <a:noFill/>
              </a:ln>
            </p:spPr>
            <p:txBody>
              <a:bodyPr anchor="ctr"/>
              <a:lstStyle/>
              <a:p>
                <a:pPr algn="ctr"/>
                <a:endParaRPr/>
              </a:p>
            </p:txBody>
          </p:sp>
          <p:sp>
            <p:nvSpPr>
              <p:cNvPr id="36" name="任意多边形: 形状 113"/>
              <p:cNvSpPr/>
              <p:nvPr/>
            </p:nvSpPr>
            <p:spPr bwMode="auto">
              <a:xfrm>
                <a:off x="11185940" y="721607"/>
                <a:ext cx="37741" cy="46547"/>
              </a:xfrm>
              <a:custGeom>
                <a:avLst/>
                <a:gdLst>
                  <a:gd name="T0" fmla="*/ 0 w 90"/>
                  <a:gd name="T1" fmla="*/ 13 h 111"/>
                  <a:gd name="T2" fmla="*/ 0 w 90"/>
                  <a:gd name="T3" fmla="*/ 0 h 111"/>
                  <a:gd name="T4" fmla="*/ 90 w 90"/>
                  <a:gd name="T5" fmla="*/ 0 h 111"/>
                  <a:gd name="T6" fmla="*/ 90 w 90"/>
                  <a:gd name="T7" fmla="*/ 13 h 111"/>
                  <a:gd name="T8" fmla="*/ 52 w 90"/>
                  <a:gd name="T9" fmla="*/ 13 h 111"/>
                  <a:gd name="T10" fmla="*/ 52 w 90"/>
                  <a:gd name="T11" fmla="*/ 111 h 111"/>
                  <a:gd name="T12" fmla="*/ 38 w 90"/>
                  <a:gd name="T13" fmla="*/ 111 h 111"/>
                  <a:gd name="T14" fmla="*/ 38 w 90"/>
                  <a:gd name="T15" fmla="*/ 13 h 111"/>
                  <a:gd name="T16" fmla="*/ 0 w 90"/>
                  <a:gd name="T17"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1">
                    <a:moveTo>
                      <a:pt x="0" y="13"/>
                    </a:moveTo>
                    <a:lnTo>
                      <a:pt x="0" y="0"/>
                    </a:lnTo>
                    <a:lnTo>
                      <a:pt x="90" y="0"/>
                    </a:lnTo>
                    <a:lnTo>
                      <a:pt x="90" y="13"/>
                    </a:lnTo>
                    <a:lnTo>
                      <a:pt x="52" y="13"/>
                    </a:lnTo>
                    <a:lnTo>
                      <a:pt x="52" y="111"/>
                    </a:lnTo>
                    <a:lnTo>
                      <a:pt x="38" y="111"/>
                    </a:lnTo>
                    <a:lnTo>
                      <a:pt x="38" y="13"/>
                    </a:lnTo>
                    <a:lnTo>
                      <a:pt x="0" y="13"/>
                    </a:lnTo>
                    <a:close/>
                  </a:path>
                </a:pathLst>
              </a:custGeom>
              <a:grpFill/>
              <a:ln>
                <a:noFill/>
              </a:ln>
            </p:spPr>
            <p:txBody>
              <a:bodyPr anchor="ctr"/>
              <a:lstStyle/>
              <a:p>
                <a:pPr algn="ctr"/>
                <a:endParaRPr/>
              </a:p>
            </p:txBody>
          </p:sp>
          <p:sp>
            <p:nvSpPr>
              <p:cNvPr id="37" name="任意多边形: 形状 114"/>
              <p:cNvSpPr/>
              <p:nvPr/>
            </p:nvSpPr>
            <p:spPr bwMode="auto">
              <a:xfrm>
                <a:off x="11227036" y="732929"/>
                <a:ext cx="30612" cy="35644"/>
              </a:xfrm>
              <a:custGeom>
                <a:avLst/>
                <a:gdLst>
                  <a:gd name="T0" fmla="*/ 120 w 149"/>
                  <a:gd name="T1" fmla="*/ 118 h 171"/>
                  <a:gd name="T2" fmla="*/ 147 w 149"/>
                  <a:gd name="T3" fmla="*/ 118 h 171"/>
                  <a:gd name="T4" fmla="*/ 117 w 149"/>
                  <a:gd name="T5" fmla="*/ 163 h 171"/>
                  <a:gd name="T6" fmla="*/ 73 w 149"/>
                  <a:gd name="T7" fmla="*/ 171 h 171"/>
                  <a:gd name="T8" fmla="*/ 0 w 149"/>
                  <a:gd name="T9" fmla="*/ 92 h 171"/>
                  <a:gd name="T10" fmla="*/ 78 w 149"/>
                  <a:gd name="T11" fmla="*/ 0 h 171"/>
                  <a:gd name="T12" fmla="*/ 149 w 149"/>
                  <a:gd name="T13" fmla="*/ 97 h 171"/>
                  <a:gd name="T14" fmla="*/ 29 w 149"/>
                  <a:gd name="T15" fmla="*/ 97 h 171"/>
                  <a:gd name="T16" fmla="*/ 77 w 149"/>
                  <a:gd name="T17" fmla="*/ 151 h 171"/>
                  <a:gd name="T18" fmla="*/ 120 w 149"/>
                  <a:gd name="T19" fmla="*/ 118 h 171"/>
                  <a:gd name="T20" fmla="*/ 29 w 149"/>
                  <a:gd name="T21" fmla="*/ 75 h 171"/>
                  <a:gd name="T22" fmla="*/ 121 w 149"/>
                  <a:gd name="T23" fmla="*/ 75 h 171"/>
                  <a:gd name="T24" fmla="*/ 74 w 149"/>
                  <a:gd name="T25" fmla="*/ 26 h 171"/>
                  <a:gd name="T26" fmla="*/ 29 w 149"/>
                  <a:gd name="T27" fmla="*/ 7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171">
                    <a:moveTo>
                      <a:pt x="120" y="118"/>
                    </a:moveTo>
                    <a:cubicBezTo>
                      <a:pt x="147" y="118"/>
                      <a:pt x="147" y="118"/>
                      <a:pt x="147" y="118"/>
                    </a:cubicBezTo>
                    <a:cubicBezTo>
                      <a:pt x="143" y="136"/>
                      <a:pt x="134" y="151"/>
                      <a:pt x="117" y="163"/>
                    </a:cubicBezTo>
                    <a:cubicBezTo>
                      <a:pt x="108" y="169"/>
                      <a:pt x="94" y="171"/>
                      <a:pt x="73" y="171"/>
                    </a:cubicBezTo>
                    <a:cubicBezTo>
                      <a:pt x="27" y="170"/>
                      <a:pt x="2" y="143"/>
                      <a:pt x="0" y="92"/>
                    </a:cubicBezTo>
                    <a:cubicBezTo>
                      <a:pt x="1" y="32"/>
                      <a:pt x="27" y="2"/>
                      <a:pt x="78" y="0"/>
                    </a:cubicBezTo>
                    <a:cubicBezTo>
                      <a:pt x="125" y="1"/>
                      <a:pt x="148" y="33"/>
                      <a:pt x="149" y="97"/>
                    </a:cubicBezTo>
                    <a:cubicBezTo>
                      <a:pt x="29" y="97"/>
                      <a:pt x="29" y="97"/>
                      <a:pt x="29" y="97"/>
                    </a:cubicBezTo>
                    <a:cubicBezTo>
                      <a:pt x="29" y="133"/>
                      <a:pt x="45" y="151"/>
                      <a:pt x="77" y="151"/>
                    </a:cubicBezTo>
                    <a:cubicBezTo>
                      <a:pt x="100" y="149"/>
                      <a:pt x="114" y="138"/>
                      <a:pt x="120" y="118"/>
                    </a:cubicBezTo>
                    <a:close/>
                    <a:moveTo>
                      <a:pt x="29" y="75"/>
                    </a:moveTo>
                    <a:cubicBezTo>
                      <a:pt x="121" y="75"/>
                      <a:pt x="121" y="75"/>
                      <a:pt x="121" y="75"/>
                    </a:cubicBezTo>
                    <a:cubicBezTo>
                      <a:pt x="119" y="42"/>
                      <a:pt x="103" y="26"/>
                      <a:pt x="74" y="26"/>
                    </a:cubicBezTo>
                    <a:cubicBezTo>
                      <a:pt x="47" y="28"/>
                      <a:pt x="32" y="44"/>
                      <a:pt x="29" y="75"/>
                    </a:cubicBezTo>
                    <a:close/>
                  </a:path>
                </a:pathLst>
              </a:custGeom>
              <a:grpFill/>
              <a:ln>
                <a:noFill/>
              </a:ln>
            </p:spPr>
            <p:txBody>
              <a:bodyPr anchor="ctr"/>
              <a:lstStyle/>
              <a:p>
                <a:pPr algn="ctr"/>
                <a:endParaRPr/>
              </a:p>
            </p:txBody>
          </p:sp>
          <p:sp>
            <p:nvSpPr>
              <p:cNvPr id="38" name="任意多边形: 形状 115"/>
              <p:cNvSpPr/>
              <p:nvPr/>
            </p:nvSpPr>
            <p:spPr bwMode="auto">
              <a:xfrm>
                <a:off x="11262261" y="732929"/>
                <a:ext cx="28935" cy="35644"/>
              </a:xfrm>
              <a:custGeom>
                <a:avLst/>
                <a:gdLst>
                  <a:gd name="T0" fmla="*/ 140 w 140"/>
                  <a:gd name="T1" fmla="*/ 61 h 171"/>
                  <a:gd name="T2" fmla="*/ 113 w 140"/>
                  <a:gd name="T3" fmla="*/ 61 h 171"/>
                  <a:gd name="T4" fmla="*/ 75 w 140"/>
                  <a:gd name="T5" fmla="*/ 26 h 171"/>
                  <a:gd name="T6" fmla="*/ 28 w 140"/>
                  <a:gd name="T7" fmla="*/ 87 h 171"/>
                  <a:gd name="T8" fmla="*/ 74 w 140"/>
                  <a:gd name="T9" fmla="*/ 151 h 171"/>
                  <a:gd name="T10" fmla="*/ 113 w 140"/>
                  <a:gd name="T11" fmla="*/ 111 h 171"/>
                  <a:gd name="T12" fmla="*/ 140 w 140"/>
                  <a:gd name="T13" fmla="*/ 111 h 171"/>
                  <a:gd name="T14" fmla="*/ 74 w 140"/>
                  <a:gd name="T15" fmla="*/ 171 h 171"/>
                  <a:gd name="T16" fmla="*/ 0 w 140"/>
                  <a:gd name="T17" fmla="*/ 92 h 171"/>
                  <a:gd name="T18" fmla="*/ 79 w 140"/>
                  <a:gd name="T19" fmla="*/ 0 h 171"/>
                  <a:gd name="T20" fmla="*/ 140 w 140"/>
                  <a:gd name="T21"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71">
                    <a:moveTo>
                      <a:pt x="140" y="61"/>
                    </a:moveTo>
                    <a:cubicBezTo>
                      <a:pt x="113" y="61"/>
                      <a:pt x="113" y="61"/>
                      <a:pt x="113" y="61"/>
                    </a:cubicBezTo>
                    <a:cubicBezTo>
                      <a:pt x="110" y="37"/>
                      <a:pt x="98" y="26"/>
                      <a:pt x="75" y="26"/>
                    </a:cubicBezTo>
                    <a:cubicBezTo>
                      <a:pt x="46" y="27"/>
                      <a:pt x="30" y="48"/>
                      <a:pt x="28" y="87"/>
                    </a:cubicBezTo>
                    <a:cubicBezTo>
                      <a:pt x="28" y="129"/>
                      <a:pt x="44" y="151"/>
                      <a:pt x="74" y="151"/>
                    </a:cubicBezTo>
                    <a:cubicBezTo>
                      <a:pt x="96" y="149"/>
                      <a:pt x="109" y="136"/>
                      <a:pt x="113" y="111"/>
                    </a:cubicBezTo>
                    <a:cubicBezTo>
                      <a:pt x="140" y="111"/>
                      <a:pt x="140" y="111"/>
                      <a:pt x="140" y="111"/>
                    </a:cubicBezTo>
                    <a:cubicBezTo>
                      <a:pt x="133" y="151"/>
                      <a:pt x="111" y="171"/>
                      <a:pt x="74" y="171"/>
                    </a:cubicBezTo>
                    <a:cubicBezTo>
                      <a:pt x="26" y="170"/>
                      <a:pt x="2" y="143"/>
                      <a:pt x="0" y="92"/>
                    </a:cubicBezTo>
                    <a:cubicBezTo>
                      <a:pt x="2" y="32"/>
                      <a:pt x="28" y="2"/>
                      <a:pt x="79" y="0"/>
                    </a:cubicBezTo>
                    <a:cubicBezTo>
                      <a:pt x="115" y="1"/>
                      <a:pt x="135" y="21"/>
                      <a:pt x="140" y="61"/>
                    </a:cubicBezTo>
                    <a:close/>
                  </a:path>
                </a:pathLst>
              </a:custGeom>
              <a:grpFill/>
              <a:ln>
                <a:noFill/>
              </a:ln>
            </p:spPr>
            <p:txBody>
              <a:bodyPr anchor="ctr"/>
              <a:lstStyle/>
              <a:p>
                <a:pPr algn="ctr"/>
                <a:endParaRPr/>
              </a:p>
            </p:txBody>
          </p:sp>
          <p:sp>
            <p:nvSpPr>
              <p:cNvPr id="39" name="任意多边形: 形状 116"/>
              <p:cNvSpPr/>
              <p:nvPr/>
            </p:nvSpPr>
            <p:spPr bwMode="auto">
              <a:xfrm>
                <a:off x="11297067" y="721607"/>
                <a:ext cx="27258" cy="46547"/>
              </a:xfrm>
              <a:custGeom>
                <a:avLst/>
                <a:gdLst>
                  <a:gd name="T0" fmla="*/ 133 w 133"/>
                  <a:gd name="T1" fmla="*/ 113 h 224"/>
                  <a:gd name="T2" fmla="*/ 133 w 133"/>
                  <a:gd name="T3" fmla="*/ 224 h 224"/>
                  <a:gd name="T4" fmla="*/ 106 w 133"/>
                  <a:gd name="T5" fmla="*/ 224 h 224"/>
                  <a:gd name="T6" fmla="*/ 106 w 133"/>
                  <a:gd name="T7" fmla="*/ 117 h 224"/>
                  <a:gd name="T8" fmla="*/ 73 w 133"/>
                  <a:gd name="T9" fmla="*/ 81 h 224"/>
                  <a:gd name="T10" fmla="*/ 28 w 133"/>
                  <a:gd name="T11" fmla="*/ 135 h 224"/>
                  <a:gd name="T12" fmla="*/ 28 w 133"/>
                  <a:gd name="T13" fmla="*/ 224 h 224"/>
                  <a:gd name="T14" fmla="*/ 0 w 133"/>
                  <a:gd name="T15" fmla="*/ 224 h 224"/>
                  <a:gd name="T16" fmla="*/ 0 w 133"/>
                  <a:gd name="T17" fmla="*/ 0 h 224"/>
                  <a:gd name="T18" fmla="*/ 28 w 133"/>
                  <a:gd name="T19" fmla="*/ 0 h 224"/>
                  <a:gd name="T20" fmla="*/ 28 w 133"/>
                  <a:gd name="T21" fmla="*/ 82 h 224"/>
                  <a:gd name="T22" fmla="*/ 29 w 133"/>
                  <a:gd name="T23" fmla="*/ 82 h 224"/>
                  <a:gd name="T24" fmla="*/ 77 w 133"/>
                  <a:gd name="T25" fmla="*/ 55 h 224"/>
                  <a:gd name="T26" fmla="*/ 133 w 133"/>
                  <a:gd name="T27" fmla="*/ 11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224">
                    <a:moveTo>
                      <a:pt x="133" y="113"/>
                    </a:moveTo>
                    <a:cubicBezTo>
                      <a:pt x="133" y="224"/>
                      <a:pt x="133" y="224"/>
                      <a:pt x="133" y="224"/>
                    </a:cubicBezTo>
                    <a:cubicBezTo>
                      <a:pt x="106" y="224"/>
                      <a:pt x="106" y="224"/>
                      <a:pt x="106" y="224"/>
                    </a:cubicBezTo>
                    <a:cubicBezTo>
                      <a:pt x="106" y="117"/>
                      <a:pt x="106" y="117"/>
                      <a:pt x="106" y="117"/>
                    </a:cubicBezTo>
                    <a:cubicBezTo>
                      <a:pt x="107" y="92"/>
                      <a:pt x="96" y="80"/>
                      <a:pt x="73" y="81"/>
                    </a:cubicBezTo>
                    <a:cubicBezTo>
                      <a:pt x="44" y="81"/>
                      <a:pt x="29" y="99"/>
                      <a:pt x="28" y="135"/>
                    </a:cubicBezTo>
                    <a:cubicBezTo>
                      <a:pt x="28" y="224"/>
                      <a:pt x="28" y="224"/>
                      <a:pt x="28" y="224"/>
                    </a:cubicBezTo>
                    <a:cubicBezTo>
                      <a:pt x="0" y="224"/>
                      <a:pt x="0" y="224"/>
                      <a:pt x="0" y="224"/>
                    </a:cubicBezTo>
                    <a:cubicBezTo>
                      <a:pt x="0" y="0"/>
                      <a:pt x="0" y="0"/>
                      <a:pt x="0" y="0"/>
                    </a:cubicBezTo>
                    <a:cubicBezTo>
                      <a:pt x="28" y="0"/>
                      <a:pt x="28" y="0"/>
                      <a:pt x="28" y="0"/>
                    </a:cubicBezTo>
                    <a:cubicBezTo>
                      <a:pt x="28" y="82"/>
                      <a:pt x="28" y="82"/>
                      <a:pt x="28" y="82"/>
                    </a:cubicBezTo>
                    <a:cubicBezTo>
                      <a:pt x="29" y="82"/>
                      <a:pt x="29" y="82"/>
                      <a:pt x="29" y="82"/>
                    </a:cubicBezTo>
                    <a:cubicBezTo>
                      <a:pt x="42" y="64"/>
                      <a:pt x="58" y="55"/>
                      <a:pt x="77" y="55"/>
                    </a:cubicBezTo>
                    <a:cubicBezTo>
                      <a:pt x="114" y="56"/>
                      <a:pt x="133" y="75"/>
                      <a:pt x="133" y="113"/>
                    </a:cubicBezTo>
                    <a:close/>
                  </a:path>
                </a:pathLst>
              </a:custGeom>
              <a:grpFill/>
              <a:ln>
                <a:noFill/>
              </a:ln>
            </p:spPr>
            <p:txBody>
              <a:bodyPr anchor="ctr"/>
              <a:lstStyle/>
              <a:p>
                <a:pPr algn="ctr"/>
                <a:endParaRPr/>
              </a:p>
            </p:txBody>
          </p:sp>
          <p:sp>
            <p:nvSpPr>
              <p:cNvPr id="40" name="任意多边形: 形状 117"/>
              <p:cNvSpPr/>
              <p:nvPr/>
            </p:nvSpPr>
            <p:spPr bwMode="auto">
              <a:xfrm>
                <a:off x="11333130" y="732929"/>
                <a:ext cx="27258" cy="35225"/>
              </a:xfrm>
              <a:custGeom>
                <a:avLst/>
                <a:gdLst>
                  <a:gd name="T0" fmla="*/ 133 w 133"/>
                  <a:gd name="T1" fmla="*/ 58 h 169"/>
                  <a:gd name="T2" fmla="*/ 133 w 133"/>
                  <a:gd name="T3" fmla="*/ 169 h 169"/>
                  <a:gd name="T4" fmla="*/ 106 w 133"/>
                  <a:gd name="T5" fmla="*/ 169 h 169"/>
                  <a:gd name="T6" fmla="*/ 106 w 133"/>
                  <a:gd name="T7" fmla="*/ 69 h 169"/>
                  <a:gd name="T8" fmla="*/ 71 w 133"/>
                  <a:gd name="T9" fmla="*/ 26 h 169"/>
                  <a:gd name="T10" fmla="*/ 28 w 133"/>
                  <a:gd name="T11" fmla="*/ 80 h 169"/>
                  <a:gd name="T12" fmla="*/ 28 w 133"/>
                  <a:gd name="T13" fmla="*/ 169 h 169"/>
                  <a:gd name="T14" fmla="*/ 0 w 133"/>
                  <a:gd name="T15" fmla="*/ 169 h 169"/>
                  <a:gd name="T16" fmla="*/ 0 w 133"/>
                  <a:gd name="T17" fmla="*/ 5 h 169"/>
                  <a:gd name="T18" fmla="*/ 27 w 133"/>
                  <a:gd name="T19" fmla="*/ 5 h 169"/>
                  <a:gd name="T20" fmla="*/ 27 w 133"/>
                  <a:gd name="T21" fmla="*/ 28 h 169"/>
                  <a:gd name="T22" fmla="*/ 77 w 133"/>
                  <a:gd name="T23" fmla="*/ 0 h 169"/>
                  <a:gd name="T24" fmla="*/ 133 w 133"/>
                  <a:gd name="T25" fmla="*/ 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169">
                    <a:moveTo>
                      <a:pt x="133" y="58"/>
                    </a:moveTo>
                    <a:cubicBezTo>
                      <a:pt x="133" y="169"/>
                      <a:pt x="133" y="169"/>
                      <a:pt x="133" y="169"/>
                    </a:cubicBezTo>
                    <a:cubicBezTo>
                      <a:pt x="106" y="169"/>
                      <a:pt x="106" y="169"/>
                      <a:pt x="106" y="169"/>
                    </a:cubicBezTo>
                    <a:cubicBezTo>
                      <a:pt x="106" y="69"/>
                      <a:pt x="106" y="69"/>
                      <a:pt x="106" y="69"/>
                    </a:cubicBezTo>
                    <a:cubicBezTo>
                      <a:pt x="108" y="38"/>
                      <a:pt x="96" y="24"/>
                      <a:pt x="71" y="26"/>
                    </a:cubicBezTo>
                    <a:cubicBezTo>
                      <a:pt x="43" y="27"/>
                      <a:pt x="29" y="45"/>
                      <a:pt x="28" y="80"/>
                    </a:cubicBezTo>
                    <a:cubicBezTo>
                      <a:pt x="28" y="169"/>
                      <a:pt x="28" y="169"/>
                      <a:pt x="28" y="169"/>
                    </a:cubicBezTo>
                    <a:cubicBezTo>
                      <a:pt x="0" y="169"/>
                      <a:pt x="0" y="169"/>
                      <a:pt x="0" y="169"/>
                    </a:cubicBezTo>
                    <a:cubicBezTo>
                      <a:pt x="0" y="5"/>
                      <a:pt x="0" y="5"/>
                      <a:pt x="0" y="5"/>
                    </a:cubicBezTo>
                    <a:cubicBezTo>
                      <a:pt x="27" y="5"/>
                      <a:pt x="27" y="5"/>
                      <a:pt x="27" y="5"/>
                    </a:cubicBezTo>
                    <a:cubicBezTo>
                      <a:pt x="27" y="28"/>
                      <a:pt x="27" y="28"/>
                      <a:pt x="27" y="28"/>
                    </a:cubicBezTo>
                    <a:cubicBezTo>
                      <a:pt x="40" y="9"/>
                      <a:pt x="57" y="0"/>
                      <a:pt x="77" y="0"/>
                    </a:cubicBezTo>
                    <a:cubicBezTo>
                      <a:pt x="114" y="1"/>
                      <a:pt x="133" y="20"/>
                      <a:pt x="133" y="58"/>
                    </a:cubicBezTo>
                    <a:close/>
                  </a:path>
                </a:pathLst>
              </a:custGeom>
              <a:grpFill/>
              <a:ln>
                <a:noFill/>
              </a:ln>
            </p:spPr>
            <p:txBody>
              <a:bodyPr anchor="ctr"/>
              <a:lstStyle/>
              <a:p>
                <a:pPr algn="ctr"/>
                <a:endParaRPr/>
              </a:p>
            </p:txBody>
          </p:sp>
          <p:sp>
            <p:nvSpPr>
              <p:cNvPr id="41" name="任意多边形: 形状 118"/>
              <p:cNvSpPr/>
              <p:nvPr/>
            </p:nvSpPr>
            <p:spPr bwMode="auto">
              <a:xfrm>
                <a:off x="11367097"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4" y="31"/>
                      <a:pt x="29" y="2"/>
                      <a:pt x="76" y="0"/>
                    </a:cubicBezTo>
                    <a:cubicBezTo>
                      <a:pt x="124" y="2"/>
                      <a:pt x="149" y="31"/>
                      <a:pt x="152" y="87"/>
                    </a:cubicBezTo>
                    <a:cubicBezTo>
                      <a:pt x="149" y="142"/>
                      <a:pt x="124" y="170"/>
                      <a:pt x="76" y="171"/>
                    </a:cubicBezTo>
                    <a:cubicBezTo>
                      <a:pt x="29" y="170"/>
                      <a:pt x="4" y="142"/>
                      <a:pt x="0" y="87"/>
                    </a:cubicBezTo>
                    <a:close/>
                    <a:moveTo>
                      <a:pt x="28" y="87"/>
                    </a:moveTo>
                    <a:cubicBezTo>
                      <a:pt x="31" y="128"/>
                      <a:pt x="47" y="149"/>
                      <a:pt x="76" y="149"/>
                    </a:cubicBezTo>
                    <a:cubicBezTo>
                      <a:pt x="106" y="149"/>
                      <a:pt x="122" y="128"/>
                      <a:pt x="124" y="87"/>
                    </a:cubicBezTo>
                    <a:cubicBezTo>
                      <a:pt x="122" y="46"/>
                      <a:pt x="106" y="25"/>
                      <a:pt x="76" y="24"/>
                    </a:cubicBezTo>
                    <a:cubicBezTo>
                      <a:pt x="47" y="25"/>
                      <a:pt x="31" y="46"/>
                      <a:pt x="28" y="87"/>
                    </a:cubicBezTo>
                    <a:close/>
                  </a:path>
                </a:pathLst>
              </a:custGeom>
              <a:grpFill/>
              <a:ln>
                <a:noFill/>
              </a:ln>
            </p:spPr>
            <p:txBody>
              <a:bodyPr anchor="ctr"/>
              <a:lstStyle/>
              <a:p>
                <a:pPr algn="ctr"/>
                <a:endParaRPr/>
              </a:p>
            </p:txBody>
          </p:sp>
          <p:sp>
            <p:nvSpPr>
              <p:cNvPr id="42" name="矩形 119"/>
              <p:cNvSpPr/>
              <p:nvPr/>
            </p:nvSpPr>
            <p:spPr bwMode="auto">
              <a:xfrm>
                <a:off x="11405258" y="721607"/>
                <a:ext cx="5871" cy="46547"/>
              </a:xfrm>
              <a:prstGeom prst="rect">
                <a:avLst/>
              </a:prstGeom>
              <a:grpFill/>
              <a:ln>
                <a:noFill/>
              </a:ln>
            </p:spPr>
            <p:txBody>
              <a:bodyPr anchor="ctr"/>
              <a:lstStyle/>
              <a:p>
                <a:pPr algn="ctr"/>
                <a:endParaRPr/>
              </a:p>
            </p:txBody>
          </p:sp>
          <p:sp>
            <p:nvSpPr>
              <p:cNvPr id="43" name="任意多边形: 形状 120"/>
              <p:cNvSpPr/>
              <p:nvPr/>
            </p:nvSpPr>
            <p:spPr bwMode="auto">
              <a:xfrm>
                <a:off x="11417419" y="732929"/>
                <a:ext cx="31451" cy="35644"/>
              </a:xfrm>
              <a:custGeom>
                <a:avLst/>
                <a:gdLst>
                  <a:gd name="T0" fmla="*/ 0 w 152"/>
                  <a:gd name="T1" fmla="*/ 87 h 171"/>
                  <a:gd name="T2" fmla="*/ 76 w 152"/>
                  <a:gd name="T3" fmla="*/ 0 h 171"/>
                  <a:gd name="T4" fmla="*/ 152 w 152"/>
                  <a:gd name="T5" fmla="*/ 87 h 171"/>
                  <a:gd name="T6" fmla="*/ 76 w 152"/>
                  <a:gd name="T7" fmla="*/ 171 h 171"/>
                  <a:gd name="T8" fmla="*/ 0 w 152"/>
                  <a:gd name="T9" fmla="*/ 87 h 171"/>
                  <a:gd name="T10" fmla="*/ 28 w 152"/>
                  <a:gd name="T11" fmla="*/ 87 h 171"/>
                  <a:gd name="T12" fmla="*/ 76 w 152"/>
                  <a:gd name="T13" fmla="*/ 149 h 171"/>
                  <a:gd name="T14" fmla="*/ 124 w 152"/>
                  <a:gd name="T15" fmla="*/ 87 h 171"/>
                  <a:gd name="T16" fmla="*/ 76 w 152"/>
                  <a:gd name="T17" fmla="*/ 24 h 171"/>
                  <a:gd name="T18" fmla="*/ 28 w 152"/>
                  <a:gd name="T19" fmla="*/ 8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71">
                    <a:moveTo>
                      <a:pt x="0" y="87"/>
                    </a:moveTo>
                    <a:cubicBezTo>
                      <a:pt x="3" y="31"/>
                      <a:pt x="29" y="2"/>
                      <a:pt x="76" y="0"/>
                    </a:cubicBezTo>
                    <a:cubicBezTo>
                      <a:pt x="123" y="2"/>
                      <a:pt x="149" y="31"/>
                      <a:pt x="152" y="87"/>
                    </a:cubicBezTo>
                    <a:cubicBezTo>
                      <a:pt x="149" y="142"/>
                      <a:pt x="123" y="170"/>
                      <a:pt x="76" y="171"/>
                    </a:cubicBezTo>
                    <a:cubicBezTo>
                      <a:pt x="29" y="170"/>
                      <a:pt x="3" y="142"/>
                      <a:pt x="0" y="87"/>
                    </a:cubicBezTo>
                    <a:close/>
                    <a:moveTo>
                      <a:pt x="28" y="87"/>
                    </a:moveTo>
                    <a:cubicBezTo>
                      <a:pt x="31" y="128"/>
                      <a:pt x="47" y="149"/>
                      <a:pt x="76" y="149"/>
                    </a:cubicBezTo>
                    <a:cubicBezTo>
                      <a:pt x="105" y="149"/>
                      <a:pt x="121" y="128"/>
                      <a:pt x="124" y="87"/>
                    </a:cubicBezTo>
                    <a:cubicBezTo>
                      <a:pt x="121" y="46"/>
                      <a:pt x="105" y="25"/>
                      <a:pt x="76" y="24"/>
                    </a:cubicBezTo>
                    <a:cubicBezTo>
                      <a:pt x="47" y="25"/>
                      <a:pt x="31" y="46"/>
                      <a:pt x="28" y="87"/>
                    </a:cubicBezTo>
                    <a:close/>
                  </a:path>
                </a:pathLst>
              </a:custGeom>
              <a:grpFill/>
              <a:ln>
                <a:noFill/>
              </a:ln>
            </p:spPr>
            <p:txBody>
              <a:bodyPr anchor="ctr"/>
              <a:lstStyle/>
              <a:p>
                <a:pPr algn="ctr"/>
                <a:endParaRPr/>
              </a:p>
            </p:txBody>
          </p:sp>
          <p:sp>
            <p:nvSpPr>
              <p:cNvPr id="44" name="任意多边形: 形状 121"/>
              <p:cNvSpPr/>
              <p:nvPr/>
            </p:nvSpPr>
            <p:spPr bwMode="auto">
              <a:xfrm>
                <a:off x="11453482" y="732929"/>
                <a:ext cx="30193" cy="48644"/>
              </a:xfrm>
              <a:custGeom>
                <a:avLst/>
                <a:gdLst>
                  <a:gd name="T0" fmla="*/ 30 w 145"/>
                  <a:gd name="T1" fmla="*/ 87 h 235"/>
                  <a:gd name="T2" fmla="*/ 74 w 145"/>
                  <a:gd name="T3" fmla="*/ 151 h 235"/>
                  <a:gd name="T4" fmla="*/ 118 w 145"/>
                  <a:gd name="T5" fmla="*/ 96 h 235"/>
                  <a:gd name="T6" fmla="*/ 74 w 145"/>
                  <a:gd name="T7" fmla="*/ 26 h 235"/>
                  <a:gd name="T8" fmla="*/ 30 w 145"/>
                  <a:gd name="T9" fmla="*/ 87 h 235"/>
                  <a:gd name="T10" fmla="*/ 144 w 145"/>
                  <a:gd name="T11" fmla="*/ 5 h 235"/>
                  <a:gd name="T12" fmla="*/ 144 w 145"/>
                  <a:gd name="T13" fmla="*/ 156 h 235"/>
                  <a:gd name="T14" fmla="*/ 69 w 145"/>
                  <a:gd name="T15" fmla="*/ 235 h 235"/>
                  <a:gd name="T16" fmla="*/ 5 w 145"/>
                  <a:gd name="T17" fmla="*/ 186 h 235"/>
                  <a:gd name="T18" fmla="*/ 33 w 145"/>
                  <a:gd name="T19" fmla="*/ 186 h 235"/>
                  <a:gd name="T20" fmla="*/ 70 w 145"/>
                  <a:gd name="T21" fmla="*/ 213 h 235"/>
                  <a:gd name="T22" fmla="*/ 117 w 145"/>
                  <a:gd name="T23" fmla="*/ 158 h 235"/>
                  <a:gd name="T24" fmla="*/ 117 w 145"/>
                  <a:gd name="T25" fmla="*/ 151 h 235"/>
                  <a:gd name="T26" fmla="*/ 117 w 145"/>
                  <a:gd name="T27" fmla="*/ 152 h 235"/>
                  <a:gd name="T28" fmla="*/ 73 w 145"/>
                  <a:gd name="T29" fmla="*/ 171 h 235"/>
                  <a:gd name="T30" fmla="*/ 0 w 145"/>
                  <a:gd name="T31" fmla="*/ 82 h 235"/>
                  <a:gd name="T32" fmla="*/ 69 w 145"/>
                  <a:gd name="T33" fmla="*/ 0 h 235"/>
                  <a:gd name="T34" fmla="*/ 118 w 145"/>
                  <a:gd name="T35" fmla="*/ 28 h 235"/>
                  <a:gd name="T36" fmla="*/ 118 w 145"/>
                  <a:gd name="T37" fmla="*/ 5 h 235"/>
                  <a:gd name="T38" fmla="*/ 144 w 145"/>
                  <a:gd name="T39" fmla="*/ 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35">
                    <a:moveTo>
                      <a:pt x="30" y="87"/>
                    </a:moveTo>
                    <a:cubicBezTo>
                      <a:pt x="30" y="129"/>
                      <a:pt x="45" y="150"/>
                      <a:pt x="74" y="151"/>
                    </a:cubicBezTo>
                    <a:cubicBezTo>
                      <a:pt x="102" y="148"/>
                      <a:pt x="117" y="130"/>
                      <a:pt x="118" y="96"/>
                    </a:cubicBezTo>
                    <a:cubicBezTo>
                      <a:pt x="119" y="49"/>
                      <a:pt x="104" y="26"/>
                      <a:pt x="74" y="26"/>
                    </a:cubicBezTo>
                    <a:cubicBezTo>
                      <a:pt x="44" y="26"/>
                      <a:pt x="29" y="46"/>
                      <a:pt x="30" y="87"/>
                    </a:cubicBezTo>
                    <a:close/>
                    <a:moveTo>
                      <a:pt x="144" y="5"/>
                    </a:moveTo>
                    <a:cubicBezTo>
                      <a:pt x="144" y="156"/>
                      <a:pt x="144" y="156"/>
                      <a:pt x="144" y="156"/>
                    </a:cubicBezTo>
                    <a:cubicBezTo>
                      <a:pt x="145" y="209"/>
                      <a:pt x="120" y="235"/>
                      <a:pt x="69" y="235"/>
                    </a:cubicBezTo>
                    <a:cubicBezTo>
                      <a:pt x="30" y="235"/>
                      <a:pt x="9" y="219"/>
                      <a:pt x="5" y="186"/>
                    </a:cubicBezTo>
                    <a:cubicBezTo>
                      <a:pt x="33" y="186"/>
                      <a:pt x="33" y="186"/>
                      <a:pt x="33" y="186"/>
                    </a:cubicBezTo>
                    <a:cubicBezTo>
                      <a:pt x="37" y="204"/>
                      <a:pt x="49" y="213"/>
                      <a:pt x="70" y="213"/>
                    </a:cubicBezTo>
                    <a:cubicBezTo>
                      <a:pt x="103" y="213"/>
                      <a:pt x="118" y="195"/>
                      <a:pt x="117" y="158"/>
                    </a:cubicBezTo>
                    <a:cubicBezTo>
                      <a:pt x="117" y="151"/>
                      <a:pt x="117" y="151"/>
                      <a:pt x="117" y="151"/>
                    </a:cubicBezTo>
                    <a:cubicBezTo>
                      <a:pt x="117" y="152"/>
                      <a:pt x="117" y="152"/>
                      <a:pt x="117" y="152"/>
                    </a:cubicBezTo>
                    <a:cubicBezTo>
                      <a:pt x="107" y="165"/>
                      <a:pt x="92" y="171"/>
                      <a:pt x="73" y="171"/>
                    </a:cubicBezTo>
                    <a:cubicBezTo>
                      <a:pt x="27" y="170"/>
                      <a:pt x="3" y="140"/>
                      <a:pt x="0" y="82"/>
                    </a:cubicBezTo>
                    <a:cubicBezTo>
                      <a:pt x="3" y="30"/>
                      <a:pt x="26" y="2"/>
                      <a:pt x="69" y="0"/>
                    </a:cubicBezTo>
                    <a:cubicBezTo>
                      <a:pt x="89" y="0"/>
                      <a:pt x="106" y="9"/>
                      <a:pt x="118" y="28"/>
                    </a:cubicBezTo>
                    <a:cubicBezTo>
                      <a:pt x="118" y="5"/>
                      <a:pt x="118" y="5"/>
                      <a:pt x="118" y="5"/>
                    </a:cubicBezTo>
                    <a:lnTo>
                      <a:pt x="144" y="5"/>
                    </a:lnTo>
                    <a:close/>
                  </a:path>
                </a:pathLst>
              </a:custGeom>
              <a:grpFill/>
              <a:ln>
                <a:noFill/>
              </a:ln>
            </p:spPr>
            <p:txBody>
              <a:bodyPr anchor="ctr"/>
              <a:lstStyle/>
              <a:p>
                <a:pPr algn="ctr"/>
                <a:endParaRPr/>
              </a:p>
            </p:txBody>
          </p:sp>
          <p:sp>
            <p:nvSpPr>
              <p:cNvPr id="45" name="任意多边形: 形状 122"/>
              <p:cNvSpPr/>
              <p:nvPr/>
            </p:nvSpPr>
            <p:spPr bwMode="auto">
              <a:xfrm>
                <a:off x="11487868" y="734187"/>
                <a:ext cx="31032" cy="47386"/>
              </a:xfrm>
              <a:custGeom>
                <a:avLst/>
                <a:gdLst>
                  <a:gd name="T0" fmla="*/ 76 w 149"/>
                  <a:gd name="T1" fmla="*/ 135 h 229"/>
                  <a:gd name="T2" fmla="*/ 119 w 149"/>
                  <a:gd name="T3" fmla="*/ 0 h 229"/>
                  <a:gd name="T4" fmla="*/ 149 w 149"/>
                  <a:gd name="T5" fmla="*/ 0 h 229"/>
                  <a:gd name="T6" fmla="*/ 132 w 149"/>
                  <a:gd name="T7" fmla="*/ 48 h 229"/>
                  <a:gd name="T8" fmla="*/ 90 w 149"/>
                  <a:gd name="T9" fmla="*/ 160 h 229"/>
                  <a:gd name="T10" fmla="*/ 61 w 149"/>
                  <a:gd name="T11" fmla="*/ 218 h 229"/>
                  <a:gd name="T12" fmla="*/ 25 w 149"/>
                  <a:gd name="T13" fmla="*/ 228 h 229"/>
                  <a:gd name="T14" fmla="*/ 14 w 149"/>
                  <a:gd name="T15" fmla="*/ 225 h 229"/>
                  <a:gd name="T16" fmla="*/ 14 w 149"/>
                  <a:gd name="T17" fmla="*/ 201 h 229"/>
                  <a:gd name="T18" fmla="*/ 17 w 149"/>
                  <a:gd name="T19" fmla="*/ 202 h 229"/>
                  <a:gd name="T20" fmla="*/ 30 w 149"/>
                  <a:gd name="T21" fmla="*/ 204 h 229"/>
                  <a:gd name="T22" fmla="*/ 60 w 149"/>
                  <a:gd name="T23" fmla="*/ 166 h 229"/>
                  <a:gd name="T24" fmla="*/ 0 w 149"/>
                  <a:gd name="T25" fmla="*/ 0 h 229"/>
                  <a:gd name="T26" fmla="*/ 30 w 149"/>
                  <a:gd name="T27" fmla="*/ 0 h 229"/>
                  <a:gd name="T28" fmla="*/ 74 w 149"/>
                  <a:gd name="T29" fmla="*/ 135 h 229"/>
                  <a:gd name="T30" fmla="*/ 76 w 149"/>
                  <a:gd name="T31" fmla="*/ 135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229">
                    <a:moveTo>
                      <a:pt x="76" y="135"/>
                    </a:moveTo>
                    <a:cubicBezTo>
                      <a:pt x="119" y="0"/>
                      <a:pt x="119" y="0"/>
                      <a:pt x="119" y="0"/>
                    </a:cubicBezTo>
                    <a:cubicBezTo>
                      <a:pt x="149" y="0"/>
                      <a:pt x="149" y="0"/>
                      <a:pt x="149" y="0"/>
                    </a:cubicBezTo>
                    <a:cubicBezTo>
                      <a:pt x="145" y="10"/>
                      <a:pt x="139" y="26"/>
                      <a:pt x="132" y="48"/>
                    </a:cubicBezTo>
                    <a:cubicBezTo>
                      <a:pt x="114" y="97"/>
                      <a:pt x="100" y="135"/>
                      <a:pt x="90" y="160"/>
                    </a:cubicBezTo>
                    <a:cubicBezTo>
                      <a:pt x="76" y="195"/>
                      <a:pt x="67" y="214"/>
                      <a:pt x="61" y="218"/>
                    </a:cubicBezTo>
                    <a:cubicBezTo>
                      <a:pt x="55" y="225"/>
                      <a:pt x="43" y="229"/>
                      <a:pt x="25" y="228"/>
                    </a:cubicBezTo>
                    <a:cubicBezTo>
                      <a:pt x="22" y="228"/>
                      <a:pt x="18" y="227"/>
                      <a:pt x="14" y="225"/>
                    </a:cubicBezTo>
                    <a:cubicBezTo>
                      <a:pt x="14" y="201"/>
                      <a:pt x="14" y="201"/>
                      <a:pt x="14" y="201"/>
                    </a:cubicBezTo>
                    <a:cubicBezTo>
                      <a:pt x="15" y="201"/>
                      <a:pt x="16" y="201"/>
                      <a:pt x="17" y="202"/>
                    </a:cubicBezTo>
                    <a:cubicBezTo>
                      <a:pt x="22" y="204"/>
                      <a:pt x="26" y="204"/>
                      <a:pt x="30" y="204"/>
                    </a:cubicBezTo>
                    <a:cubicBezTo>
                      <a:pt x="41" y="209"/>
                      <a:pt x="51" y="196"/>
                      <a:pt x="60" y="166"/>
                    </a:cubicBezTo>
                    <a:cubicBezTo>
                      <a:pt x="0" y="0"/>
                      <a:pt x="0" y="0"/>
                      <a:pt x="0" y="0"/>
                    </a:cubicBezTo>
                    <a:cubicBezTo>
                      <a:pt x="30" y="0"/>
                      <a:pt x="30" y="0"/>
                      <a:pt x="30" y="0"/>
                    </a:cubicBezTo>
                    <a:cubicBezTo>
                      <a:pt x="74" y="135"/>
                      <a:pt x="74" y="135"/>
                      <a:pt x="74" y="135"/>
                    </a:cubicBezTo>
                    <a:lnTo>
                      <a:pt x="76" y="135"/>
                    </a:lnTo>
                    <a:close/>
                  </a:path>
                </a:pathLst>
              </a:custGeom>
              <a:grpFill/>
              <a:ln>
                <a:noFill/>
              </a:ln>
            </p:spPr>
            <p:txBody>
              <a:bodyPr anchor="ctr"/>
              <a:lstStyle/>
              <a:p>
                <a:pPr algn="ctr"/>
                <a:endParaRPr/>
              </a:p>
            </p:txBody>
          </p:sp>
        </p:grpSp>
        <p:grpSp>
          <p:nvGrpSpPr>
            <p:cNvPr id="46" name="组合 18"/>
            <p:cNvGrpSpPr/>
            <p:nvPr/>
          </p:nvGrpSpPr>
          <p:grpSpPr>
            <a:xfrm>
              <a:off x="660400" y="478901"/>
              <a:ext cx="601275" cy="454750"/>
              <a:chOff x="2201863" y="2538413"/>
              <a:chExt cx="1776413" cy="1781175"/>
            </a:xfrm>
            <a:solidFill>
              <a:schemeClr val="accent1"/>
            </a:solidFill>
          </p:grpSpPr>
          <p:sp>
            <p:nvSpPr>
              <p:cNvPr id="47" name="椭圆 19"/>
              <p:cNvSpPr/>
              <p:nvPr/>
            </p:nvSpPr>
            <p:spPr bwMode="auto">
              <a:xfrm>
                <a:off x="2201863" y="2538413"/>
                <a:ext cx="1776413" cy="1781175"/>
              </a:xfrm>
              <a:prstGeom prst="ellipse">
                <a:avLst/>
              </a:prstGeom>
              <a:noFill/>
              <a:ln w="19050" cap="flat">
                <a:solidFill>
                  <a:schemeClr val="accent1"/>
                </a:solidFill>
                <a:prstDash val="solid"/>
                <a:round/>
              </a:ln>
            </p:spPr>
            <p:txBody>
              <a:bodyPr anchor="ctr"/>
              <a:lstStyle/>
              <a:p>
                <a:pPr algn="ctr"/>
                <a:endParaRPr/>
              </a:p>
            </p:txBody>
          </p:sp>
          <p:sp>
            <p:nvSpPr>
              <p:cNvPr id="48" name="任意多边形: 形状 20"/>
              <p:cNvSpPr/>
              <p:nvPr/>
            </p:nvSpPr>
            <p:spPr bwMode="auto">
              <a:xfrm>
                <a:off x="2349501" y="2976563"/>
                <a:ext cx="158750" cy="184150"/>
              </a:xfrm>
              <a:custGeom>
                <a:avLst/>
                <a:gdLst>
                  <a:gd name="T0" fmla="*/ 0 w 202"/>
                  <a:gd name="T1" fmla="*/ 96 h 233"/>
                  <a:gd name="T2" fmla="*/ 20 w 202"/>
                  <a:gd name="T3" fmla="*/ 58 h 233"/>
                  <a:gd name="T4" fmla="*/ 27 w 202"/>
                  <a:gd name="T5" fmla="*/ 65 h 233"/>
                  <a:gd name="T6" fmla="*/ 26 w 202"/>
                  <a:gd name="T7" fmla="*/ 70 h 233"/>
                  <a:gd name="T8" fmla="*/ 25 w 202"/>
                  <a:gd name="T9" fmla="*/ 75 h 233"/>
                  <a:gd name="T10" fmla="*/ 27 w 202"/>
                  <a:gd name="T11" fmla="*/ 81 h 233"/>
                  <a:gd name="T12" fmla="*/ 34 w 202"/>
                  <a:gd name="T13" fmla="*/ 88 h 233"/>
                  <a:gd name="T14" fmla="*/ 88 w 202"/>
                  <a:gd name="T15" fmla="*/ 137 h 233"/>
                  <a:gd name="T16" fmla="*/ 110 w 202"/>
                  <a:gd name="T17" fmla="*/ 93 h 233"/>
                  <a:gd name="T18" fmla="*/ 57 w 202"/>
                  <a:gd name="T19" fmla="*/ 46 h 233"/>
                  <a:gd name="T20" fmla="*/ 51 w 202"/>
                  <a:gd name="T21" fmla="*/ 41 h 233"/>
                  <a:gd name="T22" fmla="*/ 45 w 202"/>
                  <a:gd name="T23" fmla="*/ 40 h 233"/>
                  <a:gd name="T24" fmla="*/ 41 w 202"/>
                  <a:gd name="T25" fmla="*/ 42 h 233"/>
                  <a:gd name="T26" fmla="*/ 37 w 202"/>
                  <a:gd name="T27" fmla="*/ 46 h 233"/>
                  <a:gd name="T28" fmla="*/ 30 w 202"/>
                  <a:gd name="T29" fmla="*/ 39 h 233"/>
                  <a:gd name="T30" fmla="*/ 49 w 202"/>
                  <a:gd name="T31" fmla="*/ 0 h 233"/>
                  <a:gd name="T32" fmla="*/ 57 w 202"/>
                  <a:gd name="T33" fmla="*/ 7 h 233"/>
                  <a:gd name="T34" fmla="*/ 55 w 202"/>
                  <a:gd name="T35" fmla="*/ 12 h 233"/>
                  <a:gd name="T36" fmla="*/ 55 w 202"/>
                  <a:gd name="T37" fmla="*/ 17 h 233"/>
                  <a:gd name="T38" fmla="*/ 57 w 202"/>
                  <a:gd name="T39" fmla="*/ 24 h 233"/>
                  <a:gd name="T40" fmla="*/ 63 w 202"/>
                  <a:gd name="T41" fmla="*/ 31 h 233"/>
                  <a:gd name="T42" fmla="*/ 174 w 202"/>
                  <a:gd name="T43" fmla="*/ 129 h 233"/>
                  <a:gd name="T44" fmla="*/ 180 w 202"/>
                  <a:gd name="T45" fmla="*/ 134 h 233"/>
                  <a:gd name="T46" fmla="*/ 186 w 202"/>
                  <a:gd name="T47" fmla="*/ 135 h 233"/>
                  <a:gd name="T48" fmla="*/ 191 w 202"/>
                  <a:gd name="T49" fmla="*/ 133 h 233"/>
                  <a:gd name="T50" fmla="*/ 194 w 202"/>
                  <a:gd name="T51" fmla="*/ 130 h 233"/>
                  <a:gd name="T52" fmla="*/ 202 w 202"/>
                  <a:gd name="T53" fmla="*/ 137 h 233"/>
                  <a:gd name="T54" fmla="*/ 182 w 202"/>
                  <a:gd name="T55" fmla="*/ 175 h 233"/>
                  <a:gd name="T56" fmla="*/ 175 w 202"/>
                  <a:gd name="T57" fmla="*/ 169 h 233"/>
                  <a:gd name="T58" fmla="*/ 176 w 202"/>
                  <a:gd name="T59" fmla="*/ 163 h 233"/>
                  <a:gd name="T60" fmla="*/ 176 w 202"/>
                  <a:gd name="T61" fmla="*/ 158 h 233"/>
                  <a:gd name="T62" fmla="*/ 174 w 202"/>
                  <a:gd name="T63" fmla="*/ 151 h 233"/>
                  <a:gd name="T64" fmla="*/ 167 w 202"/>
                  <a:gd name="T65" fmla="*/ 144 h 233"/>
                  <a:gd name="T66" fmla="*/ 120 w 202"/>
                  <a:gd name="T67" fmla="*/ 102 h 233"/>
                  <a:gd name="T68" fmla="*/ 98 w 202"/>
                  <a:gd name="T69" fmla="*/ 146 h 233"/>
                  <a:gd name="T70" fmla="*/ 144 w 202"/>
                  <a:gd name="T71" fmla="*/ 187 h 233"/>
                  <a:gd name="T72" fmla="*/ 151 w 202"/>
                  <a:gd name="T73" fmla="*/ 192 h 233"/>
                  <a:gd name="T74" fmla="*/ 157 w 202"/>
                  <a:gd name="T75" fmla="*/ 193 h 233"/>
                  <a:gd name="T76" fmla="*/ 161 w 202"/>
                  <a:gd name="T77" fmla="*/ 191 h 233"/>
                  <a:gd name="T78" fmla="*/ 165 w 202"/>
                  <a:gd name="T79" fmla="*/ 188 h 233"/>
                  <a:gd name="T80" fmla="*/ 172 w 202"/>
                  <a:gd name="T81" fmla="*/ 194 h 233"/>
                  <a:gd name="T82" fmla="*/ 152 w 202"/>
                  <a:gd name="T83" fmla="*/ 233 h 233"/>
                  <a:gd name="T84" fmla="*/ 145 w 202"/>
                  <a:gd name="T85" fmla="*/ 226 h 233"/>
                  <a:gd name="T86" fmla="*/ 146 w 202"/>
                  <a:gd name="T87" fmla="*/ 221 h 233"/>
                  <a:gd name="T88" fmla="*/ 147 w 202"/>
                  <a:gd name="T89" fmla="*/ 215 h 233"/>
                  <a:gd name="T90" fmla="*/ 144 w 202"/>
                  <a:gd name="T91" fmla="*/ 208 h 233"/>
                  <a:gd name="T92" fmla="*/ 138 w 202"/>
                  <a:gd name="T93" fmla="*/ 202 h 233"/>
                  <a:gd name="T94" fmla="*/ 28 w 202"/>
                  <a:gd name="T95" fmla="*/ 103 h 233"/>
                  <a:gd name="T96" fmla="*/ 21 w 202"/>
                  <a:gd name="T97" fmla="*/ 98 h 233"/>
                  <a:gd name="T98" fmla="*/ 15 w 202"/>
                  <a:gd name="T99" fmla="*/ 97 h 233"/>
                  <a:gd name="T100" fmla="*/ 11 w 202"/>
                  <a:gd name="T101" fmla="*/ 99 h 233"/>
                  <a:gd name="T102" fmla="*/ 7 w 202"/>
                  <a:gd name="T103" fmla="*/ 103 h 233"/>
                  <a:gd name="T104" fmla="*/ 0 w 202"/>
                  <a:gd name="T105" fmla="*/ 9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33">
                    <a:moveTo>
                      <a:pt x="0" y="96"/>
                    </a:moveTo>
                    <a:cubicBezTo>
                      <a:pt x="20" y="58"/>
                      <a:pt x="20" y="58"/>
                      <a:pt x="20" y="58"/>
                    </a:cubicBezTo>
                    <a:cubicBezTo>
                      <a:pt x="27" y="65"/>
                      <a:pt x="27" y="65"/>
                      <a:pt x="27" y="65"/>
                    </a:cubicBezTo>
                    <a:cubicBezTo>
                      <a:pt x="27" y="66"/>
                      <a:pt x="26" y="67"/>
                      <a:pt x="26" y="70"/>
                    </a:cubicBezTo>
                    <a:cubicBezTo>
                      <a:pt x="25" y="72"/>
                      <a:pt x="25" y="74"/>
                      <a:pt x="25" y="75"/>
                    </a:cubicBezTo>
                    <a:cubicBezTo>
                      <a:pt x="25" y="77"/>
                      <a:pt x="26" y="79"/>
                      <a:pt x="27" y="81"/>
                    </a:cubicBezTo>
                    <a:cubicBezTo>
                      <a:pt x="29" y="83"/>
                      <a:pt x="31" y="86"/>
                      <a:pt x="34" y="88"/>
                    </a:cubicBezTo>
                    <a:cubicBezTo>
                      <a:pt x="88" y="137"/>
                      <a:pt x="88" y="137"/>
                      <a:pt x="88" y="137"/>
                    </a:cubicBezTo>
                    <a:cubicBezTo>
                      <a:pt x="110" y="93"/>
                      <a:pt x="110" y="93"/>
                      <a:pt x="110" y="93"/>
                    </a:cubicBezTo>
                    <a:cubicBezTo>
                      <a:pt x="57" y="46"/>
                      <a:pt x="57" y="46"/>
                      <a:pt x="57" y="46"/>
                    </a:cubicBezTo>
                    <a:cubicBezTo>
                      <a:pt x="55" y="44"/>
                      <a:pt x="53" y="42"/>
                      <a:pt x="51" y="41"/>
                    </a:cubicBezTo>
                    <a:cubicBezTo>
                      <a:pt x="49" y="40"/>
                      <a:pt x="47" y="39"/>
                      <a:pt x="45" y="40"/>
                    </a:cubicBezTo>
                    <a:cubicBezTo>
                      <a:pt x="43" y="40"/>
                      <a:pt x="42" y="41"/>
                      <a:pt x="41" y="42"/>
                    </a:cubicBezTo>
                    <a:cubicBezTo>
                      <a:pt x="39" y="43"/>
                      <a:pt x="38" y="44"/>
                      <a:pt x="37" y="46"/>
                    </a:cubicBezTo>
                    <a:cubicBezTo>
                      <a:pt x="30" y="39"/>
                      <a:pt x="30" y="39"/>
                      <a:pt x="30" y="39"/>
                    </a:cubicBezTo>
                    <a:cubicBezTo>
                      <a:pt x="49" y="0"/>
                      <a:pt x="49" y="0"/>
                      <a:pt x="49" y="0"/>
                    </a:cubicBezTo>
                    <a:cubicBezTo>
                      <a:pt x="57" y="7"/>
                      <a:pt x="57" y="7"/>
                      <a:pt x="57" y="7"/>
                    </a:cubicBezTo>
                    <a:cubicBezTo>
                      <a:pt x="57" y="8"/>
                      <a:pt x="56" y="10"/>
                      <a:pt x="55" y="12"/>
                    </a:cubicBezTo>
                    <a:cubicBezTo>
                      <a:pt x="55" y="14"/>
                      <a:pt x="54" y="16"/>
                      <a:pt x="55" y="17"/>
                    </a:cubicBezTo>
                    <a:cubicBezTo>
                      <a:pt x="55" y="19"/>
                      <a:pt x="56" y="22"/>
                      <a:pt x="57" y="24"/>
                    </a:cubicBezTo>
                    <a:cubicBezTo>
                      <a:pt x="58" y="26"/>
                      <a:pt x="61" y="28"/>
                      <a:pt x="63" y="31"/>
                    </a:cubicBezTo>
                    <a:cubicBezTo>
                      <a:pt x="174" y="129"/>
                      <a:pt x="174" y="129"/>
                      <a:pt x="174" y="129"/>
                    </a:cubicBezTo>
                    <a:cubicBezTo>
                      <a:pt x="176" y="132"/>
                      <a:pt x="178" y="133"/>
                      <a:pt x="180" y="134"/>
                    </a:cubicBezTo>
                    <a:cubicBezTo>
                      <a:pt x="182" y="135"/>
                      <a:pt x="184" y="136"/>
                      <a:pt x="186" y="135"/>
                    </a:cubicBezTo>
                    <a:cubicBezTo>
                      <a:pt x="188" y="135"/>
                      <a:pt x="189" y="134"/>
                      <a:pt x="191" y="133"/>
                    </a:cubicBezTo>
                    <a:cubicBezTo>
                      <a:pt x="193" y="132"/>
                      <a:pt x="194" y="131"/>
                      <a:pt x="194" y="130"/>
                    </a:cubicBezTo>
                    <a:cubicBezTo>
                      <a:pt x="202" y="137"/>
                      <a:pt x="202" y="137"/>
                      <a:pt x="202" y="137"/>
                    </a:cubicBezTo>
                    <a:cubicBezTo>
                      <a:pt x="182" y="175"/>
                      <a:pt x="182" y="175"/>
                      <a:pt x="182" y="175"/>
                    </a:cubicBezTo>
                    <a:cubicBezTo>
                      <a:pt x="175" y="169"/>
                      <a:pt x="175" y="169"/>
                      <a:pt x="175" y="169"/>
                    </a:cubicBezTo>
                    <a:cubicBezTo>
                      <a:pt x="175" y="167"/>
                      <a:pt x="176" y="165"/>
                      <a:pt x="176" y="163"/>
                    </a:cubicBezTo>
                    <a:cubicBezTo>
                      <a:pt x="176" y="161"/>
                      <a:pt x="176" y="159"/>
                      <a:pt x="176" y="158"/>
                    </a:cubicBezTo>
                    <a:cubicBezTo>
                      <a:pt x="176" y="156"/>
                      <a:pt x="175" y="153"/>
                      <a:pt x="174" y="151"/>
                    </a:cubicBezTo>
                    <a:cubicBezTo>
                      <a:pt x="172" y="149"/>
                      <a:pt x="170" y="146"/>
                      <a:pt x="167" y="144"/>
                    </a:cubicBezTo>
                    <a:cubicBezTo>
                      <a:pt x="120" y="102"/>
                      <a:pt x="120" y="102"/>
                      <a:pt x="120" y="102"/>
                    </a:cubicBezTo>
                    <a:cubicBezTo>
                      <a:pt x="98" y="146"/>
                      <a:pt x="98" y="146"/>
                      <a:pt x="98" y="146"/>
                    </a:cubicBezTo>
                    <a:cubicBezTo>
                      <a:pt x="144" y="187"/>
                      <a:pt x="144" y="187"/>
                      <a:pt x="144" y="187"/>
                    </a:cubicBezTo>
                    <a:cubicBezTo>
                      <a:pt x="146" y="189"/>
                      <a:pt x="148" y="191"/>
                      <a:pt x="151" y="192"/>
                    </a:cubicBezTo>
                    <a:cubicBezTo>
                      <a:pt x="153" y="193"/>
                      <a:pt x="155" y="193"/>
                      <a:pt x="157" y="193"/>
                    </a:cubicBezTo>
                    <a:cubicBezTo>
                      <a:pt x="158" y="192"/>
                      <a:pt x="160" y="192"/>
                      <a:pt x="161" y="191"/>
                    </a:cubicBezTo>
                    <a:cubicBezTo>
                      <a:pt x="163" y="190"/>
                      <a:pt x="164" y="189"/>
                      <a:pt x="165" y="188"/>
                    </a:cubicBezTo>
                    <a:cubicBezTo>
                      <a:pt x="172" y="194"/>
                      <a:pt x="172" y="194"/>
                      <a:pt x="172" y="194"/>
                    </a:cubicBezTo>
                    <a:cubicBezTo>
                      <a:pt x="152" y="233"/>
                      <a:pt x="152" y="233"/>
                      <a:pt x="152" y="233"/>
                    </a:cubicBezTo>
                    <a:cubicBezTo>
                      <a:pt x="145" y="226"/>
                      <a:pt x="145" y="226"/>
                      <a:pt x="145" y="226"/>
                    </a:cubicBezTo>
                    <a:cubicBezTo>
                      <a:pt x="145" y="225"/>
                      <a:pt x="146" y="223"/>
                      <a:pt x="146" y="221"/>
                    </a:cubicBezTo>
                    <a:cubicBezTo>
                      <a:pt x="147" y="218"/>
                      <a:pt x="147" y="217"/>
                      <a:pt x="147" y="215"/>
                    </a:cubicBezTo>
                    <a:cubicBezTo>
                      <a:pt x="147" y="213"/>
                      <a:pt x="146" y="211"/>
                      <a:pt x="144" y="208"/>
                    </a:cubicBezTo>
                    <a:cubicBezTo>
                      <a:pt x="142" y="206"/>
                      <a:pt x="140" y="204"/>
                      <a:pt x="138" y="202"/>
                    </a:cubicBezTo>
                    <a:cubicBezTo>
                      <a:pt x="28" y="103"/>
                      <a:pt x="28" y="103"/>
                      <a:pt x="28" y="103"/>
                    </a:cubicBezTo>
                    <a:cubicBezTo>
                      <a:pt x="25" y="101"/>
                      <a:pt x="23" y="99"/>
                      <a:pt x="21" y="98"/>
                    </a:cubicBezTo>
                    <a:cubicBezTo>
                      <a:pt x="19" y="97"/>
                      <a:pt x="17" y="97"/>
                      <a:pt x="15" y="97"/>
                    </a:cubicBezTo>
                    <a:cubicBezTo>
                      <a:pt x="14" y="97"/>
                      <a:pt x="12" y="98"/>
                      <a:pt x="11" y="99"/>
                    </a:cubicBezTo>
                    <a:cubicBezTo>
                      <a:pt x="9" y="101"/>
                      <a:pt x="8" y="102"/>
                      <a:pt x="7" y="103"/>
                    </a:cubicBezTo>
                    <a:lnTo>
                      <a:pt x="0" y="96"/>
                    </a:lnTo>
                    <a:close/>
                  </a:path>
                </a:pathLst>
              </a:custGeom>
              <a:solidFill>
                <a:srgbClr val="898989"/>
              </a:solidFill>
              <a:ln>
                <a:noFill/>
              </a:ln>
            </p:spPr>
            <p:txBody>
              <a:bodyPr anchor="ctr"/>
              <a:lstStyle/>
              <a:p>
                <a:pPr algn="ctr"/>
                <a:endParaRPr/>
              </a:p>
            </p:txBody>
          </p:sp>
          <p:sp>
            <p:nvSpPr>
              <p:cNvPr id="49" name="任意多边形: 形状 21"/>
              <p:cNvSpPr/>
              <p:nvPr/>
            </p:nvSpPr>
            <p:spPr bwMode="auto">
              <a:xfrm>
                <a:off x="2319338" y="3086101"/>
                <a:ext cx="144463" cy="157163"/>
              </a:xfrm>
              <a:custGeom>
                <a:avLst/>
                <a:gdLst>
                  <a:gd name="T0" fmla="*/ 130 w 185"/>
                  <a:gd name="T1" fmla="*/ 193 h 199"/>
                  <a:gd name="T2" fmla="*/ 132 w 185"/>
                  <a:gd name="T3" fmla="*/ 186 h 199"/>
                  <a:gd name="T4" fmla="*/ 131 w 185"/>
                  <a:gd name="T5" fmla="*/ 177 h 199"/>
                  <a:gd name="T6" fmla="*/ 122 w 185"/>
                  <a:gd name="T7" fmla="*/ 165 h 199"/>
                  <a:gd name="T8" fmla="*/ 103 w 185"/>
                  <a:gd name="T9" fmla="*/ 148 h 199"/>
                  <a:gd name="T10" fmla="*/ 35 w 185"/>
                  <a:gd name="T11" fmla="*/ 91 h 199"/>
                  <a:gd name="T12" fmla="*/ 15 w 185"/>
                  <a:gd name="T13" fmla="*/ 69 h 199"/>
                  <a:gd name="T14" fmla="*/ 3 w 185"/>
                  <a:gd name="T15" fmla="*/ 47 h 199"/>
                  <a:gd name="T16" fmla="*/ 0 w 185"/>
                  <a:gd name="T17" fmla="*/ 29 h 199"/>
                  <a:gd name="T18" fmla="*/ 3 w 185"/>
                  <a:gd name="T19" fmla="*/ 16 h 199"/>
                  <a:gd name="T20" fmla="*/ 14 w 185"/>
                  <a:gd name="T21" fmla="*/ 4 h 199"/>
                  <a:gd name="T22" fmla="*/ 29 w 185"/>
                  <a:gd name="T23" fmla="*/ 1 h 199"/>
                  <a:gd name="T24" fmla="*/ 47 w 185"/>
                  <a:gd name="T25" fmla="*/ 6 h 199"/>
                  <a:gd name="T26" fmla="*/ 65 w 185"/>
                  <a:gd name="T27" fmla="*/ 18 h 199"/>
                  <a:gd name="T28" fmla="*/ 157 w 185"/>
                  <a:gd name="T29" fmla="*/ 95 h 199"/>
                  <a:gd name="T30" fmla="*/ 163 w 185"/>
                  <a:gd name="T31" fmla="*/ 100 h 199"/>
                  <a:gd name="T32" fmla="*/ 170 w 185"/>
                  <a:gd name="T33" fmla="*/ 101 h 199"/>
                  <a:gd name="T34" fmla="*/ 174 w 185"/>
                  <a:gd name="T35" fmla="*/ 99 h 199"/>
                  <a:gd name="T36" fmla="*/ 178 w 185"/>
                  <a:gd name="T37" fmla="*/ 96 h 199"/>
                  <a:gd name="T38" fmla="*/ 185 w 185"/>
                  <a:gd name="T39" fmla="*/ 102 h 199"/>
                  <a:gd name="T40" fmla="*/ 166 w 185"/>
                  <a:gd name="T41" fmla="*/ 141 h 199"/>
                  <a:gd name="T42" fmla="*/ 158 w 185"/>
                  <a:gd name="T43" fmla="*/ 135 h 199"/>
                  <a:gd name="T44" fmla="*/ 160 w 185"/>
                  <a:gd name="T45" fmla="*/ 129 h 199"/>
                  <a:gd name="T46" fmla="*/ 160 w 185"/>
                  <a:gd name="T47" fmla="*/ 124 h 199"/>
                  <a:gd name="T48" fmla="*/ 157 w 185"/>
                  <a:gd name="T49" fmla="*/ 117 h 199"/>
                  <a:gd name="T50" fmla="*/ 151 w 185"/>
                  <a:gd name="T51" fmla="*/ 111 h 199"/>
                  <a:gd name="T52" fmla="*/ 65 w 185"/>
                  <a:gd name="T53" fmla="*/ 38 h 199"/>
                  <a:gd name="T54" fmla="*/ 51 w 185"/>
                  <a:gd name="T55" fmla="*/ 28 h 199"/>
                  <a:gd name="T56" fmla="*/ 37 w 185"/>
                  <a:gd name="T57" fmla="*/ 21 h 199"/>
                  <a:gd name="T58" fmla="*/ 24 w 185"/>
                  <a:gd name="T59" fmla="*/ 19 h 199"/>
                  <a:gd name="T60" fmla="*/ 14 w 185"/>
                  <a:gd name="T61" fmla="*/ 28 h 199"/>
                  <a:gd name="T62" fmla="*/ 12 w 185"/>
                  <a:gd name="T63" fmla="*/ 44 h 199"/>
                  <a:gd name="T64" fmla="*/ 18 w 185"/>
                  <a:gd name="T65" fmla="*/ 60 h 199"/>
                  <a:gd name="T66" fmla="*/ 29 w 185"/>
                  <a:gd name="T67" fmla="*/ 75 h 199"/>
                  <a:gd name="T68" fmla="*/ 41 w 185"/>
                  <a:gd name="T69" fmla="*/ 87 h 199"/>
                  <a:gd name="T70" fmla="*/ 105 w 185"/>
                  <a:gd name="T71" fmla="*/ 140 h 199"/>
                  <a:gd name="T72" fmla="*/ 125 w 185"/>
                  <a:gd name="T73" fmla="*/ 156 h 199"/>
                  <a:gd name="T74" fmla="*/ 137 w 185"/>
                  <a:gd name="T75" fmla="*/ 161 h 199"/>
                  <a:gd name="T76" fmla="*/ 144 w 185"/>
                  <a:gd name="T77" fmla="*/ 159 h 199"/>
                  <a:gd name="T78" fmla="*/ 149 w 185"/>
                  <a:gd name="T79" fmla="*/ 154 h 199"/>
                  <a:gd name="T80" fmla="*/ 157 w 185"/>
                  <a:gd name="T81" fmla="*/ 161 h 199"/>
                  <a:gd name="T82" fmla="*/ 138 w 185"/>
                  <a:gd name="T83" fmla="*/ 199 h 199"/>
                  <a:gd name="T84" fmla="*/ 130 w 185"/>
                  <a:gd name="T85" fmla="*/ 19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 h="199">
                    <a:moveTo>
                      <a:pt x="130" y="193"/>
                    </a:moveTo>
                    <a:cubicBezTo>
                      <a:pt x="131" y="191"/>
                      <a:pt x="131" y="189"/>
                      <a:pt x="132" y="186"/>
                    </a:cubicBezTo>
                    <a:cubicBezTo>
                      <a:pt x="132" y="183"/>
                      <a:pt x="132" y="180"/>
                      <a:pt x="131" y="177"/>
                    </a:cubicBezTo>
                    <a:cubicBezTo>
                      <a:pt x="130" y="174"/>
                      <a:pt x="127" y="170"/>
                      <a:pt x="122" y="165"/>
                    </a:cubicBezTo>
                    <a:cubicBezTo>
                      <a:pt x="117" y="160"/>
                      <a:pt x="111" y="155"/>
                      <a:pt x="103" y="148"/>
                    </a:cubicBezTo>
                    <a:cubicBezTo>
                      <a:pt x="35" y="91"/>
                      <a:pt x="35" y="91"/>
                      <a:pt x="35" y="91"/>
                    </a:cubicBezTo>
                    <a:cubicBezTo>
                      <a:pt x="27" y="84"/>
                      <a:pt x="20" y="77"/>
                      <a:pt x="15" y="69"/>
                    </a:cubicBezTo>
                    <a:cubicBezTo>
                      <a:pt x="9" y="61"/>
                      <a:pt x="5" y="54"/>
                      <a:pt x="3" y="47"/>
                    </a:cubicBezTo>
                    <a:cubicBezTo>
                      <a:pt x="1" y="40"/>
                      <a:pt x="0" y="34"/>
                      <a:pt x="0" y="29"/>
                    </a:cubicBezTo>
                    <a:cubicBezTo>
                      <a:pt x="0" y="24"/>
                      <a:pt x="1" y="19"/>
                      <a:pt x="3" y="16"/>
                    </a:cubicBezTo>
                    <a:cubicBezTo>
                      <a:pt x="6" y="10"/>
                      <a:pt x="9" y="6"/>
                      <a:pt x="14" y="4"/>
                    </a:cubicBezTo>
                    <a:cubicBezTo>
                      <a:pt x="18" y="1"/>
                      <a:pt x="24" y="0"/>
                      <a:pt x="29" y="1"/>
                    </a:cubicBezTo>
                    <a:cubicBezTo>
                      <a:pt x="35" y="1"/>
                      <a:pt x="41" y="3"/>
                      <a:pt x="47" y="6"/>
                    </a:cubicBezTo>
                    <a:cubicBezTo>
                      <a:pt x="53" y="9"/>
                      <a:pt x="59" y="13"/>
                      <a:pt x="65" y="18"/>
                    </a:cubicBezTo>
                    <a:cubicBezTo>
                      <a:pt x="157" y="95"/>
                      <a:pt x="157" y="95"/>
                      <a:pt x="157" y="95"/>
                    </a:cubicBezTo>
                    <a:cubicBezTo>
                      <a:pt x="159" y="98"/>
                      <a:pt x="162" y="99"/>
                      <a:pt x="163" y="100"/>
                    </a:cubicBezTo>
                    <a:cubicBezTo>
                      <a:pt x="165" y="101"/>
                      <a:pt x="168" y="101"/>
                      <a:pt x="170" y="101"/>
                    </a:cubicBezTo>
                    <a:cubicBezTo>
                      <a:pt x="171" y="101"/>
                      <a:pt x="173" y="100"/>
                      <a:pt x="174" y="99"/>
                    </a:cubicBezTo>
                    <a:cubicBezTo>
                      <a:pt x="176" y="98"/>
                      <a:pt x="177" y="96"/>
                      <a:pt x="178" y="96"/>
                    </a:cubicBezTo>
                    <a:cubicBezTo>
                      <a:pt x="185" y="102"/>
                      <a:pt x="185" y="102"/>
                      <a:pt x="185" y="102"/>
                    </a:cubicBezTo>
                    <a:cubicBezTo>
                      <a:pt x="166" y="141"/>
                      <a:pt x="166" y="141"/>
                      <a:pt x="166" y="141"/>
                    </a:cubicBezTo>
                    <a:cubicBezTo>
                      <a:pt x="158" y="135"/>
                      <a:pt x="158" y="135"/>
                      <a:pt x="158" y="135"/>
                    </a:cubicBezTo>
                    <a:cubicBezTo>
                      <a:pt x="159" y="134"/>
                      <a:pt x="159" y="132"/>
                      <a:pt x="160" y="129"/>
                    </a:cubicBezTo>
                    <a:cubicBezTo>
                      <a:pt x="160" y="127"/>
                      <a:pt x="160" y="125"/>
                      <a:pt x="160" y="124"/>
                    </a:cubicBezTo>
                    <a:cubicBezTo>
                      <a:pt x="160" y="122"/>
                      <a:pt x="159" y="119"/>
                      <a:pt x="157" y="117"/>
                    </a:cubicBezTo>
                    <a:cubicBezTo>
                      <a:pt x="155" y="115"/>
                      <a:pt x="153" y="113"/>
                      <a:pt x="151" y="111"/>
                    </a:cubicBezTo>
                    <a:cubicBezTo>
                      <a:pt x="65" y="38"/>
                      <a:pt x="65" y="38"/>
                      <a:pt x="65" y="38"/>
                    </a:cubicBezTo>
                    <a:cubicBezTo>
                      <a:pt x="61" y="35"/>
                      <a:pt x="56" y="31"/>
                      <a:pt x="51" y="28"/>
                    </a:cubicBezTo>
                    <a:cubicBezTo>
                      <a:pt x="47" y="25"/>
                      <a:pt x="42" y="22"/>
                      <a:pt x="37" y="21"/>
                    </a:cubicBezTo>
                    <a:cubicBezTo>
                      <a:pt x="32" y="19"/>
                      <a:pt x="28" y="19"/>
                      <a:pt x="24" y="19"/>
                    </a:cubicBezTo>
                    <a:cubicBezTo>
                      <a:pt x="20" y="20"/>
                      <a:pt x="16" y="23"/>
                      <a:pt x="14" y="28"/>
                    </a:cubicBezTo>
                    <a:cubicBezTo>
                      <a:pt x="12" y="33"/>
                      <a:pt x="11" y="38"/>
                      <a:pt x="12" y="44"/>
                    </a:cubicBezTo>
                    <a:cubicBezTo>
                      <a:pt x="13" y="49"/>
                      <a:pt x="15" y="55"/>
                      <a:pt x="18" y="60"/>
                    </a:cubicBezTo>
                    <a:cubicBezTo>
                      <a:pt x="21" y="65"/>
                      <a:pt x="25" y="70"/>
                      <a:pt x="29" y="75"/>
                    </a:cubicBezTo>
                    <a:cubicBezTo>
                      <a:pt x="32" y="79"/>
                      <a:pt x="37" y="83"/>
                      <a:pt x="41" y="87"/>
                    </a:cubicBezTo>
                    <a:cubicBezTo>
                      <a:pt x="105" y="140"/>
                      <a:pt x="105" y="140"/>
                      <a:pt x="105" y="140"/>
                    </a:cubicBezTo>
                    <a:cubicBezTo>
                      <a:pt x="113" y="147"/>
                      <a:pt x="120" y="152"/>
                      <a:pt x="125" y="156"/>
                    </a:cubicBezTo>
                    <a:cubicBezTo>
                      <a:pt x="131" y="160"/>
                      <a:pt x="135" y="161"/>
                      <a:pt x="137" y="161"/>
                    </a:cubicBezTo>
                    <a:cubicBezTo>
                      <a:pt x="140" y="161"/>
                      <a:pt x="142" y="161"/>
                      <a:pt x="144" y="159"/>
                    </a:cubicBezTo>
                    <a:cubicBezTo>
                      <a:pt x="147" y="157"/>
                      <a:pt x="148" y="155"/>
                      <a:pt x="149" y="154"/>
                    </a:cubicBezTo>
                    <a:cubicBezTo>
                      <a:pt x="157" y="161"/>
                      <a:pt x="157" y="161"/>
                      <a:pt x="157" y="161"/>
                    </a:cubicBezTo>
                    <a:cubicBezTo>
                      <a:pt x="138" y="199"/>
                      <a:pt x="138" y="199"/>
                      <a:pt x="138" y="199"/>
                    </a:cubicBezTo>
                    <a:lnTo>
                      <a:pt x="130" y="193"/>
                    </a:lnTo>
                    <a:close/>
                  </a:path>
                </a:pathLst>
              </a:custGeom>
              <a:solidFill>
                <a:srgbClr val="898989"/>
              </a:solidFill>
              <a:ln>
                <a:noFill/>
              </a:ln>
            </p:spPr>
            <p:txBody>
              <a:bodyPr anchor="ctr"/>
              <a:lstStyle/>
              <a:p>
                <a:pPr algn="ctr"/>
                <a:endParaRPr/>
              </a:p>
            </p:txBody>
          </p:sp>
          <p:sp>
            <p:nvSpPr>
              <p:cNvPr id="50" name="任意多边形: 形状 22"/>
              <p:cNvSpPr/>
              <p:nvPr/>
            </p:nvSpPr>
            <p:spPr bwMode="auto">
              <a:xfrm>
                <a:off x="2279651" y="3140076"/>
                <a:ext cx="147638" cy="127000"/>
              </a:xfrm>
              <a:custGeom>
                <a:avLst/>
                <a:gdLst>
                  <a:gd name="T0" fmla="*/ 0 w 189"/>
                  <a:gd name="T1" fmla="*/ 104 h 161"/>
                  <a:gd name="T2" fmla="*/ 15 w 189"/>
                  <a:gd name="T3" fmla="*/ 62 h 161"/>
                  <a:gd name="T4" fmla="*/ 23 w 189"/>
                  <a:gd name="T5" fmla="*/ 67 h 161"/>
                  <a:gd name="T6" fmla="*/ 22 w 189"/>
                  <a:gd name="T7" fmla="*/ 78 h 161"/>
                  <a:gd name="T8" fmla="*/ 25 w 189"/>
                  <a:gd name="T9" fmla="*/ 84 h 161"/>
                  <a:gd name="T10" fmla="*/ 28 w 189"/>
                  <a:gd name="T11" fmla="*/ 86 h 161"/>
                  <a:gd name="T12" fmla="*/ 31 w 189"/>
                  <a:gd name="T13" fmla="*/ 87 h 161"/>
                  <a:gd name="T14" fmla="*/ 71 w 189"/>
                  <a:gd name="T15" fmla="*/ 102 h 161"/>
                  <a:gd name="T16" fmla="*/ 84 w 189"/>
                  <a:gd name="T17" fmla="*/ 66 h 161"/>
                  <a:gd name="T18" fmla="*/ 71 w 189"/>
                  <a:gd name="T19" fmla="*/ 54 h 161"/>
                  <a:gd name="T20" fmla="*/ 60 w 189"/>
                  <a:gd name="T21" fmla="*/ 45 h 161"/>
                  <a:gd name="T22" fmla="*/ 53 w 189"/>
                  <a:gd name="T23" fmla="*/ 38 h 161"/>
                  <a:gd name="T24" fmla="*/ 48 w 189"/>
                  <a:gd name="T25" fmla="*/ 35 h 161"/>
                  <a:gd name="T26" fmla="*/ 39 w 189"/>
                  <a:gd name="T27" fmla="*/ 35 h 161"/>
                  <a:gd name="T28" fmla="*/ 32 w 189"/>
                  <a:gd name="T29" fmla="*/ 43 h 161"/>
                  <a:gd name="T30" fmla="*/ 24 w 189"/>
                  <a:gd name="T31" fmla="*/ 38 h 161"/>
                  <a:gd name="T32" fmla="*/ 37 w 189"/>
                  <a:gd name="T33" fmla="*/ 0 h 161"/>
                  <a:gd name="T34" fmla="*/ 46 w 189"/>
                  <a:gd name="T35" fmla="*/ 5 h 161"/>
                  <a:gd name="T36" fmla="*/ 46 w 189"/>
                  <a:gd name="T37" fmla="*/ 10 h 161"/>
                  <a:gd name="T38" fmla="*/ 47 w 189"/>
                  <a:gd name="T39" fmla="*/ 17 h 161"/>
                  <a:gd name="T40" fmla="*/ 52 w 189"/>
                  <a:gd name="T41" fmla="*/ 25 h 161"/>
                  <a:gd name="T42" fmla="*/ 60 w 189"/>
                  <a:gd name="T43" fmla="*/ 34 h 161"/>
                  <a:gd name="T44" fmla="*/ 125 w 189"/>
                  <a:gd name="T45" fmla="*/ 95 h 161"/>
                  <a:gd name="T46" fmla="*/ 189 w 189"/>
                  <a:gd name="T47" fmla="*/ 156 h 161"/>
                  <a:gd name="T48" fmla="*/ 186 w 189"/>
                  <a:gd name="T49" fmla="*/ 161 h 161"/>
                  <a:gd name="T50" fmla="*/ 30 w 189"/>
                  <a:gd name="T51" fmla="*/ 105 h 161"/>
                  <a:gd name="T52" fmla="*/ 22 w 189"/>
                  <a:gd name="T53" fmla="*/ 103 h 161"/>
                  <a:gd name="T54" fmla="*/ 15 w 189"/>
                  <a:gd name="T55" fmla="*/ 103 h 161"/>
                  <a:gd name="T56" fmla="*/ 11 w 189"/>
                  <a:gd name="T57" fmla="*/ 106 h 161"/>
                  <a:gd name="T58" fmla="*/ 8 w 189"/>
                  <a:gd name="T59" fmla="*/ 109 h 161"/>
                  <a:gd name="T60" fmla="*/ 0 w 189"/>
                  <a:gd name="T61" fmla="*/ 104 h 161"/>
                  <a:gd name="T62" fmla="*/ 83 w 189"/>
                  <a:gd name="T63" fmla="*/ 106 h 161"/>
                  <a:gd name="T64" fmla="*/ 153 w 189"/>
                  <a:gd name="T65" fmla="*/ 131 h 161"/>
                  <a:gd name="T66" fmla="*/ 94 w 189"/>
                  <a:gd name="T67" fmla="*/ 75 h 161"/>
                  <a:gd name="T68" fmla="*/ 83 w 189"/>
                  <a:gd name="T69" fmla="*/ 10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9" h="161">
                    <a:moveTo>
                      <a:pt x="0" y="104"/>
                    </a:moveTo>
                    <a:cubicBezTo>
                      <a:pt x="15" y="62"/>
                      <a:pt x="15" y="62"/>
                      <a:pt x="15" y="62"/>
                    </a:cubicBezTo>
                    <a:cubicBezTo>
                      <a:pt x="23" y="67"/>
                      <a:pt x="23" y="67"/>
                      <a:pt x="23" y="67"/>
                    </a:cubicBezTo>
                    <a:cubicBezTo>
                      <a:pt x="22" y="71"/>
                      <a:pt x="22" y="75"/>
                      <a:pt x="22" y="78"/>
                    </a:cubicBezTo>
                    <a:cubicBezTo>
                      <a:pt x="23" y="81"/>
                      <a:pt x="24" y="83"/>
                      <a:pt x="25" y="84"/>
                    </a:cubicBezTo>
                    <a:cubicBezTo>
                      <a:pt x="26" y="85"/>
                      <a:pt x="27" y="85"/>
                      <a:pt x="28" y="86"/>
                    </a:cubicBezTo>
                    <a:cubicBezTo>
                      <a:pt x="29" y="86"/>
                      <a:pt x="30" y="87"/>
                      <a:pt x="31" y="87"/>
                    </a:cubicBezTo>
                    <a:cubicBezTo>
                      <a:pt x="71" y="102"/>
                      <a:pt x="71" y="102"/>
                      <a:pt x="71" y="102"/>
                    </a:cubicBezTo>
                    <a:cubicBezTo>
                      <a:pt x="84" y="66"/>
                      <a:pt x="84" y="66"/>
                      <a:pt x="84" y="66"/>
                    </a:cubicBezTo>
                    <a:cubicBezTo>
                      <a:pt x="79" y="62"/>
                      <a:pt x="75" y="58"/>
                      <a:pt x="71" y="54"/>
                    </a:cubicBezTo>
                    <a:cubicBezTo>
                      <a:pt x="67" y="51"/>
                      <a:pt x="64" y="48"/>
                      <a:pt x="60" y="45"/>
                    </a:cubicBezTo>
                    <a:cubicBezTo>
                      <a:pt x="57" y="42"/>
                      <a:pt x="55" y="40"/>
                      <a:pt x="53" y="38"/>
                    </a:cubicBezTo>
                    <a:cubicBezTo>
                      <a:pt x="51" y="37"/>
                      <a:pt x="49" y="36"/>
                      <a:pt x="48" y="35"/>
                    </a:cubicBezTo>
                    <a:cubicBezTo>
                      <a:pt x="45" y="33"/>
                      <a:pt x="42" y="33"/>
                      <a:pt x="39" y="35"/>
                    </a:cubicBezTo>
                    <a:cubicBezTo>
                      <a:pt x="36" y="37"/>
                      <a:pt x="34" y="39"/>
                      <a:pt x="32" y="43"/>
                    </a:cubicBezTo>
                    <a:cubicBezTo>
                      <a:pt x="24" y="38"/>
                      <a:pt x="24" y="38"/>
                      <a:pt x="24" y="38"/>
                    </a:cubicBezTo>
                    <a:cubicBezTo>
                      <a:pt x="37" y="0"/>
                      <a:pt x="37" y="0"/>
                      <a:pt x="37" y="0"/>
                    </a:cubicBezTo>
                    <a:cubicBezTo>
                      <a:pt x="46" y="5"/>
                      <a:pt x="46" y="5"/>
                      <a:pt x="46" y="5"/>
                    </a:cubicBezTo>
                    <a:cubicBezTo>
                      <a:pt x="46" y="6"/>
                      <a:pt x="45" y="8"/>
                      <a:pt x="46" y="10"/>
                    </a:cubicBezTo>
                    <a:cubicBezTo>
                      <a:pt x="46" y="13"/>
                      <a:pt x="46" y="15"/>
                      <a:pt x="47" y="17"/>
                    </a:cubicBezTo>
                    <a:cubicBezTo>
                      <a:pt x="48" y="20"/>
                      <a:pt x="50" y="23"/>
                      <a:pt x="52" y="25"/>
                    </a:cubicBezTo>
                    <a:cubicBezTo>
                      <a:pt x="54" y="28"/>
                      <a:pt x="57" y="31"/>
                      <a:pt x="60" y="34"/>
                    </a:cubicBezTo>
                    <a:cubicBezTo>
                      <a:pt x="79" y="53"/>
                      <a:pt x="101" y="73"/>
                      <a:pt x="125" y="95"/>
                    </a:cubicBezTo>
                    <a:cubicBezTo>
                      <a:pt x="149" y="118"/>
                      <a:pt x="170" y="138"/>
                      <a:pt x="189" y="156"/>
                    </a:cubicBezTo>
                    <a:cubicBezTo>
                      <a:pt x="186" y="161"/>
                      <a:pt x="186" y="161"/>
                      <a:pt x="186" y="161"/>
                    </a:cubicBezTo>
                    <a:cubicBezTo>
                      <a:pt x="30" y="105"/>
                      <a:pt x="30" y="105"/>
                      <a:pt x="30" y="105"/>
                    </a:cubicBezTo>
                    <a:cubicBezTo>
                      <a:pt x="27" y="104"/>
                      <a:pt x="24" y="103"/>
                      <a:pt x="22" y="103"/>
                    </a:cubicBezTo>
                    <a:cubicBezTo>
                      <a:pt x="20" y="102"/>
                      <a:pt x="18" y="102"/>
                      <a:pt x="15" y="103"/>
                    </a:cubicBezTo>
                    <a:cubicBezTo>
                      <a:pt x="14" y="103"/>
                      <a:pt x="12" y="104"/>
                      <a:pt x="11" y="106"/>
                    </a:cubicBezTo>
                    <a:cubicBezTo>
                      <a:pt x="10" y="107"/>
                      <a:pt x="9" y="108"/>
                      <a:pt x="8" y="109"/>
                    </a:cubicBezTo>
                    <a:cubicBezTo>
                      <a:pt x="0" y="104"/>
                      <a:pt x="0" y="104"/>
                      <a:pt x="0" y="104"/>
                    </a:cubicBezTo>
                    <a:close/>
                    <a:moveTo>
                      <a:pt x="83" y="106"/>
                    </a:moveTo>
                    <a:cubicBezTo>
                      <a:pt x="153" y="131"/>
                      <a:pt x="153" y="131"/>
                      <a:pt x="153" y="131"/>
                    </a:cubicBezTo>
                    <a:cubicBezTo>
                      <a:pt x="94" y="75"/>
                      <a:pt x="94" y="75"/>
                      <a:pt x="94" y="75"/>
                    </a:cubicBezTo>
                    <a:lnTo>
                      <a:pt x="83" y="106"/>
                    </a:lnTo>
                    <a:close/>
                  </a:path>
                </a:pathLst>
              </a:custGeom>
              <a:solidFill>
                <a:srgbClr val="898989"/>
              </a:solidFill>
              <a:ln>
                <a:noFill/>
              </a:ln>
            </p:spPr>
            <p:txBody>
              <a:bodyPr anchor="ctr"/>
              <a:lstStyle/>
              <a:p>
                <a:pPr algn="ctr"/>
                <a:endParaRPr/>
              </a:p>
            </p:txBody>
          </p:sp>
          <p:sp>
            <p:nvSpPr>
              <p:cNvPr id="51" name="任意多边形: 形状 23"/>
              <p:cNvSpPr/>
              <p:nvPr/>
            </p:nvSpPr>
            <p:spPr bwMode="auto">
              <a:xfrm>
                <a:off x="2266951" y="3238501"/>
                <a:ext cx="152400" cy="103188"/>
              </a:xfrm>
              <a:custGeom>
                <a:avLst/>
                <a:gdLst>
                  <a:gd name="T0" fmla="*/ 56 w 193"/>
                  <a:gd name="T1" fmla="*/ 105 h 132"/>
                  <a:gd name="T2" fmla="*/ 0 w 193"/>
                  <a:gd name="T3" fmla="*/ 89 h 132"/>
                  <a:gd name="T4" fmla="*/ 12 w 193"/>
                  <a:gd name="T5" fmla="*/ 0 h 132"/>
                  <a:gd name="T6" fmla="*/ 16 w 193"/>
                  <a:gd name="T7" fmla="*/ 1 h 132"/>
                  <a:gd name="T8" fmla="*/ 175 w 193"/>
                  <a:gd name="T9" fmla="*/ 108 h 132"/>
                  <a:gd name="T10" fmla="*/ 178 w 193"/>
                  <a:gd name="T11" fmla="*/ 83 h 132"/>
                  <a:gd name="T12" fmla="*/ 179 w 193"/>
                  <a:gd name="T13" fmla="*/ 75 h 132"/>
                  <a:gd name="T14" fmla="*/ 178 w 193"/>
                  <a:gd name="T15" fmla="*/ 70 h 132"/>
                  <a:gd name="T16" fmla="*/ 166 w 193"/>
                  <a:gd name="T17" fmla="*/ 55 h 132"/>
                  <a:gd name="T18" fmla="*/ 141 w 193"/>
                  <a:gd name="T19" fmla="*/ 39 h 132"/>
                  <a:gd name="T20" fmla="*/ 142 w 193"/>
                  <a:gd name="T21" fmla="*/ 34 h 132"/>
                  <a:gd name="T22" fmla="*/ 193 w 193"/>
                  <a:gd name="T23" fmla="*/ 49 h 132"/>
                  <a:gd name="T24" fmla="*/ 182 w 193"/>
                  <a:gd name="T25" fmla="*/ 132 h 132"/>
                  <a:gd name="T26" fmla="*/ 177 w 193"/>
                  <a:gd name="T27" fmla="*/ 131 h 132"/>
                  <a:gd name="T28" fmla="*/ 19 w 193"/>
                  <a:gd name="T29" fmla="*/ 23 h 132"/>
                  <a:gd name="T30" fmla="*/ 16 w 193"/>
                  <a:gd name="T31" fmla="*/ 50 h 132"/>
                  <a:gd name="T32" fmla="*/ 15 w 193"/>
                  <a:gd name="T33" fmla="*/ 64 h 132"/>
                  <a:gd name="T34" fmla="*/ 19 w 193"/>
                  <a:gd name="T35" fmla="*/ 75 h 132"/>
                  <a:gd name="T36" fmla="*/ 38 w 193"/>
                  <a:gd name="T37" fmla="*/ 89 h 132"/>
                  <a:gd name="T38" fmla="*/ 57 w 193"/>
                  <a:gd name="T39" fmla="*/ 100 h 132"/>
                  <a:gd name="T40" fmla="*/ 56 w 193"/>
                  <a:gd name="T41" fmla="*/ 10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3" h="132">
                    <a:moveTo>
                      <a:pt x="56" y="105"/>
                    </a:moveTo>
                    <a:cubicBezTo>
                      <a:pt x="0" y="89"/>
                      <a:pt x="0" y="89"/>
                      <a:pt x="0" y="89"/>
                    </a:cubicBezTo>
                    <a:cubicBezTo>
                      <a:pt x="12" y="0"/>
                      <a:pt x="12" y="0"/>
                      <a:pt x="12" y="0"/>
                    </a:cubicBezTo>
                    <a:cubicBezTo>
                      <a:pt x="16" y="1"/>
                      <a:pt x="16" y="1"/>
                      <a:pt x="16" y="1"/>
                    </a:cubicBezTo>
                    <a:cubicBezTo>
                      <a:pt x="175" y="108"/>
                      <a:pt x="175" y="108"/>
                      <a:pt x="175" y="108"/>
                    </a:cubicBezTo>
                    <a:cubicBezTo>
                      <a:pt x="178" y="83"/>
                      <a:pt x="178" y="83"/>
                      <a:pt x="178" y="83"/>
                    </a:cubicBezTo>
                    <a:cubicBezTo>
                      <a:pt x="178" y="80"/>
                      <a:pt x="178" y="77"/>
                      <a:pt x="179" y="75"/>
                    </a:cubicBezTo>
                    <a:cubicBezTo>
                      <a:pt x="179" y="73"/>
                      <a:pt x="179" y="71"/>
                      <a:pt x="178" y="70"/>
                    </a:cubicBezTo>
                    <a:cubicBezTo>
                      <a:pt x="178" y="66"/>
                      <a:pt x="173" y="61"/>
                      <a:pt x="166" y="55"/>
                    </a:cubicBezTo>
                    <a:cubicBezTo>
                      <a:pt x="158" y="49"/>
                      <a:pt x="150" y="44"/>
                      <a:pt x="141" y="39"/>
                    </a:cubicBezTo>
                    <a:cubicBezTo>
                      <a:pt x="142" y="34"/>
                      <a:pt x="142" y="34"/>
                      <a:pt x="142" y="34"/>
                    </a:cubicBezTo>
                    <a:cubicBezTo>
                      <a:pt x="193" y="49"/>
                      <a:pt x="193" y="49"/>
                      <a:pt x="193" y="49"/>
                    </a:cubicBezTo>
                    <a:cubicBezTo>
                      <a:pt x="182" y="132"/>
                      <a:pt x="182" y="132"/>
                      <a:pt x="182" y="132"/>
                    </a:cubicBezTo>
                    <a:cubicBezTo>
                      <a:pt x="177" y="131"/>
                      <a:pt x="177" y="131"/>
                      <a:pt x="177" y="131"/>
                    </a:cubicBezTo>
                    <a:cubicBezTo>
                      <a:pt x="19" y="23"/>
                      <a:pt x="19" y="23"/>
                      <a:pt x="19" y="23"/>
                    </a:cubicBezTo>
                    <a:cubicBezTo>
                      <a:pt x="16" y="50"/>
                      <a:pt x="16" y="50"/>
                      <a:pt x="16" y="50"/>
                    </a:cubicBezTo>
                    <a:cubicBezTo>
                      <a:pt x="15" y="54"/>
                      <a:pt x="15" y="59"/>
                      <a:pt x="15" y="64"/>
                    </a:cubicBezTo>
                    <a:cubicBezTo>
                      <a:pt x="16" y="69"/>
                      <a:pt x="17" y="73"/>
                      <a:pt x="19" y="75"/>
                    </a:cubicBezTo>
                    <a:cubicBezTo>
                      <a:pt x="24" y="80"/>
                      <a:pt x="30" y="84"/>
                      <a:pt x="38" y="89"/>
                    </a:cubicBezTo>
                    <a:cubicBezTo>
                      <a:pt x="45" y="94"/>
                      <a:pt x="51" y="97"/>
                      <a:pt x="57" y="100"/>
                    </a:cubicBezTo>
                    <a:lnTo>
                      <a:pt x="56" y="105"/>
                    </a:lnTo>
                    <a:close/>
                  </a:path>
                </a:pathLst>
              </a:custGeom>
              <a:solidFill>
                <a:srgbClr val="898989"/>
              </a:solidFill>
              <a:ln>
                <a:noFill/>
              </a:ln>
            </p:spPr>
            <p:txBody>
              <a:bodyPr anchor="ctr"/>
              <a:lstStyle/>
              <a:p>
                <a:pPr algn="ctr"/>
                <a:endParaRPr/>
              </a:p>
            </p:txBody>
          </p:sp>
          <p:sp>
            <p:nvSpPr>
              <p:cNvPr id="52" name="任意多边形: 形状 24"/>
              <p:cNvSpPr/>
              <p:nvPr/>
            </p:nvSpPr>
            <p:spPr bwMode="auto">
              <a:xfrm>
                <a:off x="2251076" y="3325813"/>
                <a:ext cx="152400" cy="112713"/>
              </a:xfrm>
              <a:custGeom>
                <a:avLst/>
                <a:gdLst>
                  <a:gd name="T0" fmla="*/ 0 w 194"/>
                  <a:gd name="T1" fmla="*/ 115 h 143"/>
                  <a:gd name="T2" fmla="*/ 4 w 194"/>
                  <a:gd name="T3" fmla="*/ 69 h 143"/>
                  <a:gd name="T4" fmla="*/ 13 w 194"/>
                  <a:gd name="T5" fmla="*/ 70 h 143"/>
                  <a:gd name="T6" fmla="*/ 14 w 194"/>
                  <a:gd name="T7" fmla="*/ 76 h 143"/>
                  <a:gd name="T8" fmla="*/ 15 w 194"/>
                  <a:gd name="T9" fmla="*/ 81 h 143"/>
                  <a:gd name="T10" fmla="*/ 19 w 194"/>
                  <a:gd name="T11" fmla="*/ 85 h 143"/>
                  <a:gd name="T12" fmla="*/ 27 w 194"/>
                  <a:gd name="T13" fmla="*/ 87 h 143"/>
                  <a:gd name="T14" fmla="*/ 92 w 194"/>
                  <a:gd name="T15" fmla="*/ 97 h 143"/>
                  <a:gd name="T16" fmla="*/ 97 w 194"/>
                  <a:gd name="T17" fmla="*/ 45 h 143"/>
                  <a:gd name="T18" fmla="*/ 33 w 194"/>
                  <a:gd name="T19" fmla="*/ 35 h 143"/>
                  <a:gd name="T20" fmla="*/ 25 w 194"/>
                  <a:gd name="T21" fmla="*/ 35 h 143"/>
                  <a:gd name="T22" fmla="*/ 20 w 194"/>
                  <a:gd name="T23" fmla="*/ 38 h 143"/>
                  <a:gd name="T24" fmla="*/ 17 w 194"/>
                  <a:gd name="T25" fmla="*/ 42 h 143"/>
                  <a:gd name="T26" fmla="*/ 15 w 194"/>
                  <a:gd name="T27" fmla="*/ 47 h 143"/>
                  <a:gd name="T28" fmla="*/ 6 w 194"/>
                  <a:gd name="T29" fmla="*/ 46 h 143"/>
                  <a:gd name="T30" fmla="*/ 10 w 194"/>
                  <a:gd name="T31" fmla="*/ 0 h 143"/>
                  <a:gd name="T32" fmla="*/ 19 w 194"/>
                  <a:gd name="T33" fmla="*/ 1 h 143"/>
                  <a:gd name="T34" fmla="*/ 20 w 194"/>
                  <a:gd name="T35" fmla="*/ 7 h 143"/>
                  <a:gd name="T36" fmla="*/ 21 w 194"/>
                  <a:gd name="T37" fmla="*/ 12 h 143"/>
                  <a:gd name="T38" fmla="*/ 25 w 194"/>
                  <a:gd name="T39" fmla="*/ 16 h 143"/>
                  <a:gd name="T40" fmla="*/ 33 w 194"/>
                  <a:gd name="T41" fmla="*/ 18 h 143"/>
                  <a:gd name="T42" fmla="*/ 166 w 194"/>
                  <a:gd name="T43" fmla="*/ 38 h 143"/>
                  <a:gd name="T44" fmla="*/ 173 w 194"/>
                  <a:gd name="T45" fmla="*/ 38 h 143"/>
                  <a:gd name="T46" fmla="*/ 179 w 194"/>
                  <a:gd name="T47" fmla="*/ 36 h 143"/>
                  <a:gd name="T48" fmla="*/ 182 w 194"/>
                  <a:gd name="T49" fmla="*/ 31 h 143"/>
                  <a:gd name="T50" fmla="*/ 184 w 194"/>
                  <a:gd name="T51" fmla="*/ 26 h 143"/>
                  <a:gd name="T52" fmla="*/ 194 w 194"/>
                  <a:gd name="T53" fmla="*/ 27 h 143"/>
                  <a:gd name="T54" fmla="*/ 189 w 194"/>
                  <a:gd name="T55" fmla="*/ 74 h 143"/>
                  <a:gd name="T56" fmla="*/ 180 w 194"/>
                  <a:gd name="T57" fmla="*/ 72 h 143"/>
                  <a:gd name="T58" fmla="*/ 180 w 194"/>
                  <a:gd name="T59" fmla="*/ 67 h 143"/>
                  <a:gd name="T60" fmla="*/ 178 w 194"/>
                  <a:gd name="T61" fmla="*/ 62 h 143"/>
                  <a:gd name="T62" fmla="*/ 173 w 194"/>
                  <a:gd name="T63" fmla="*/ 57 h 143"/>
                  <a:gd name="T64" fmla="*/ 165 w 194"/>
                  <a:gd name="T65" fmla="*/ 55 h 143"/>
                  <a:gd name="T66" fmla="*/ 109 w 194"/>
                  <a:gd name="T67" fmla="*/ 47 h 143"/>
                  <a:gd name="T68" fmla="*/ 104 w 194"/>
                  <a:gd name="T69" fmla="*/ 99 h 143"/>
                  <a:gd name="T70" fmla="*/ 160 w 194"/>
                  <a:gd name="T71" fmla="*/ 107 h 143"/>
                  <a:gd name="T72" fmla="*/ 167 w 194"/>
                  <a:gd name="T73" fmla="*/ 107 h 143"/>
                  <a:gd name="T74" fmla="*/ 173 w 194"/>
                  <a:gd name="T75" fmla="*/ 105 h 143"/>
                  <a:gd name="T76" fmla="*/ 176 w 194"/>
                  <a:gd name="T77" fmla="*/ 100 h 143"/>
                  <a:gd name="T78" fmla="*/ 178 w 194"/>
                  <a:gd name="T79" fmla="*/ 95 h 143"/>
                  <a:gd name="T80" fmla="*/ 188 w 194"/>
                  <a:gd name="T81" fmla="*/ 96 h 143"/>
                  <a:gd name="T82" fmla="*/ 183 w 194"/>
                  <a:gd name="T83" fmla="*/ 143 h 143"/>
                  <a:gd name="T84" fmla="*/ 174 w 194"/>
                  <a:gd name="T85" fmla="*/ 141 h 143"/>
                  <a:gd name="T86" fmla="*/ 174 w 194"/>
                  <a:gd name="T87" fmla="*/ 136 h 143"/>
                  <a:gd name="T88" fmla="*/ 172 w 194"/>
                  <a:gd name="T89" fmla="*/ 131 h 143"/>
                  <a:gd name="T90" fmla="*/ 167 w 194"/>
                  <a:gd name="T91" fmla="*/ 126 h 143"/>
                  <a:gd name="T92" fmla="*/ 159 w 194"/>
                  <a:gd name="T93" fmla="*/ 124 h 143"/>
                  <a:gd name="T94" fmla="*/ 27 w 194"/>
                  <a:gd name="T95" fmla="*/ 104 h 143"/>
                  <a:gd name="T96" fmla="*/ 19 w 194"/>
                  <a:gd name="T97" fmla="*/ 104 h 143"/>
                  <a:gd name="T98" fmla="*/ 14 w 194"/>
                  <a:gd name="T99" fmla="*/ 107 h 143"/>
                  <a:gd name="T100" fmla="*/ 11 w 194"/>
                  <a:gd name="T101" fmla="*/ 111 h 143"/>
                  <a:gd name="T102" fmla="*/ 9 w 194"/>
                  <a:gd name="T103" fmla="*/ 116 h 143"/>
                  <a:gd name="T104" fmla="*/ 0 w 194"/>
                  <a:gd name="T105"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4" h="143">
                    <a:moveTo>
                      <a:pt x="0" y="115"/>
                    </a:moveTo>
                    <a:cubicBezTo>
                      <a:pt x="4" y="69"/>
                      <a:pt x="4" y="69"/>
                      <a:pt x="4" y="69"/>
                    </a:cubicBezTo>
                    <a:cubicBezTo>
                      <a:pt x="13" y="70"/>
                      <a:pt x="13" y="70"/>
                      <a:pt x="13" y="70"/>
                    </a:cubicBezTo>
                    <a:cubicBezTo>
                      <a:pt x="13" y="72"/>
                      <a:pt x="13" y="73"/>
                      <a:pt x="14" y="76"/>
                    </a:cubicBezTo>
                    <a:cubicBezTo>
                      <a:pt x="14" y="78"/>
                      <a:pt x="14" y="80"/>
                      <a:pt x="15" y="81"/>
                    </a:cubicBezTo>
                    <a:cubicBezTo>
                      <a:pt x="16" y="83"/>
                      <a:pt x="17" y="84"/>
                      <a:pt x="19" y="85"/>
                    </a:cubicBezTo>
                    <a:cubicBezTo>
                      <a:pt x="21" y="86"/>
                      <a:pt x="24" y="87"/>
                      <a:pt x="27" y="87"/>
                    </a:cubicBezTo>
                    <a:cubicBezTo>
                      <a:pt x="92" y="97"/>
                      <a:pt x="92" y="97"/>
                      <a:pt x="92" y="97"/>
                    </a:cubicBezTo>
                    <a:cubicBezTo>
                      <a:pt x="97" y="45"/>
                      <a:pt x="97" y="45"/>
                      <a:pt x="97" y="45"/>
                    </a:cubicBezTo>
                    <a:cubicBezTo>
                      <a:pt x="33" y="35"/>
                      <a:pt x="33" y="35"/>
                      <a:pt x="33" y="35"/>
                    </a:cubicBezTo>
                    <a:cubicBezTo>
                      <a:pt x="30" y="35"/>
                      <a:pt x="28" y="35"/>
                      <a:pt x="25" y="35"/>
                    </a:cubicBezTo>
                    <a:cubicBezTo>
                      <a:pt x="23" y="35"/>
                      <a:pt x="21" y="36"/>
                      <a:pt x="20" y="38"/>
                    </a:cubicBezTo>
                    <a:cubicBezTo>
                      <a:pt x="19" y="39"/>
                      <a:pt x="18" y="40"/>
                      <a:pt x="17" y="42"/>
                    </a:cubicBezTo>
                    <a:cubicBezTo>
                      <a:pt x="16" y="44"/>
                      <a:pt x="15" y="46"/>
                      <a:pt x="15" y="47"/>
                    </a:cubicBezTo>
                    <a:cubicBezTo>
                      <a:pt x="6" y="46"/>
                      <a:pt x="6" y="46"/>
                      <a:pt x="6" y="46"/>
                    </a:cubicBezTo>
                    <a:cubicBezTo>
                      <a:pt x="10" y="0"/>
                      <a:pt x="10" y="0"/>
                      <a:pt x="10" y="0"/>
                    </a:cubicBezTo>
                    <a:cubicBezTo>
                      <a:pt x="19" y="1"/>
                      <a:pt x="19" y="1"/>
                      <a:pt x="19" y="1"/>
                    </a:cubicBezTo>
                    <a:cubicBezTo>
                      <a:pt x="19" y="2"/>
                      <a:pt x="19" y="4"/>
                      <a:pt x="20" y="7"/>
                    </a:cubicBezTo>
                    <a:cubicBezTo>
                      <a:pt x="20" y="9"/>
                      <a:pt x="20" y="11"/>
                      <a:pt x="21" y="12"/>
                    </a:cubicBezTo>
                    <a:cubicBezTo>
                      <a:pt x="22" y="14"/>
                      <a:pt x="23" y="15"/>
                      <a:pt x="25" y="16"/>
                    </a:cubicBezTo>
                    <a:cubicBezTo>
                      <a:pt x="27" y="17"/>
                      <a:pt x="30" y="18"/>
                      <a:pt x="33" y="18"/>
                    </a:cubicBezTo>
                    <a:cubicBezTo>
                      <a:pt x="166" y="38"/>
                      <a:pt x="166" y="38"/>
                      <a:pt x="166" y="38"/>
                    </a:cubicBezTo>
                    <a:cubicBezTo>
                      <a:pt x="168" y="39"/>
                      <a:pt x="171" y="39"/>
                      <a:pt x="173" y="38"/>
                    </a:cubicBezTo>
                    <a:cubicBezTo>
                      <a:pt x="176" y="38"/>
                      <a:pt x="177" y="37"/>
                      <a:pt x="179" y="36"/>
                    </a:cubicBezTo>
                    <a:cubicBezTo>
                      <a:pt x="180" y="34"/>
                      <a:pt x="181" y="33"/>
                      <a:pt x="182" y="31"/>
                    </a:cubicBezTo>
                    <a:cubicBezTo>
                      <a:pt x="183" y="29"/>
                      <a:pt x="184" y="27"/>
                      <a:pt x="184" y="26"/>
                    </a:cubicBezTo>
                    <a:cubicBezTo>
                      <a:pt x="194" y="27"/>
                      <a:pt x="194" y="27"/>
                      <a:pt x="194" y="27"/>
                    </a:cubicBezTo>
                    <a:cubicBezTo>
                      <a:pt x="189" y="74"/>
                      <a:pt x="189" y="74"/>
                      <a:pt x="189" y="74"/>
                    </a:cubicBezTo>
                    <a:cubicBezTo>
                      <a:pt x="180" y="72"/>
                      <a:pt x="180" y="72"/>
                      <a:pt x="180" y="72"/>
                    </a:cubicBezTo>
                    <a:cubicBezTo>
                      <a:pt x="180" y="71"/>
                      <a:pt x="180" y="69"/>
                      <a:pt x="180" y="67"/>
                    </a:cubicBezTo>
                    <a:cubicBezTo>
                      <a:pt x="179" y="64"/>
                      <a:pt x="179" y="63"/>
                      <a:pt x="178" y="62"/>
                    </a:cubicBezTo>
                    <a:cubicBezTo>
                      <a:pt x="177" y="60"/>
                      <a:pt x="176" y="58"/>
                      <a:pt x="173" y="57"/>
                    </a:cubicBezTo>
                    <a:cubicBezTo>
                      <a:pt x="171" y="56"/>
                      <a:pt x="168" y="56"/>
                      <a:pt x="165" y="55"/>
                    </a:cubicBezTo>
                    <a:cubicBezTo>
                      <a:pt x="109" y="47"/>
                      <a:pt x="109" y="47"/>
                      <a:pt x="109" y="47"/>
                    </a:cubicBezTo>
                    <a:cubicBezTo>
                      <a:pt x="104" y="99"/>
                      <a:pt x="104" y="99"/>
                      <a:pt x="104" y="99"/>
                    </a:cubicBezTo>
                    <a:cubicBezTo>
                      <a:pt x="160" y="107"/>
                      <a:pt x="160" y="107"/>
                      <a:pt x="160" y="107"/>
                    </a:cubicBezTo>
                    <a:cubicBezTo>
                      <a:pt x="162" y="108"/>
                      <a:pt x="165" y="108"/>
                      <a:pt x="167" y="107"/>
                    </a:cubicBezTo>
                    <a:cubicBezTo>
                      <a:pt x="170" y="107"/>
                      <a:pt x="171" y="106"/>
                      <a:pt x="173" y="105"/>
                    </a:cubicBezTo>
                    <a:cubicBezTo>
                      <a:pt x="174" y="104"/>
                      <a:pt x="175" y="102"/>
                      <a:pt x="176" y="100"/>
                    </a:cubicBezTo>
                    <a:cubicBezTo>
                      <a:pt x="177" y="98"/>
                      <a:pt x="178" y="97"/>
                      <a:pt x="178" y="95"/>
                    </a:cubicBezTo>
                    <a:cubicBezTo>
                      <a:pt x="188" y="96"/>
                      <a:pt x="188" y="96"/>
                      <a:pt x="188" y="96"/>
                    </a:cubicBezTo>
                    <a:cubicBezTo>
                      <a:pt x="183" y="143"/>
                      <a:pt x="183" y="143"/>
                      <a:pt x="183" y="143"/>
                    </a:cubicBezTo>
                    <a:cubicBezTo>
                      <a:pt x="174" y="141"/>
                      <a:pt x="174" y="141"/>
                      <a:pt x="174" y="141"/>
                    </a:cubicBezTo>
                    <a:cubicBezTo>
                      <a:pt x="174" y="140"/>
                      <a:pt x="174" y="138"/>
                      <a:pt x="174" y="136"/>
                    </a:cubicBezTo>
                    <a:cubicBezTo>
                      <a:pt x="173" y="134"/>
                      <a:pt x="173" y="132"/>
                      <a:pt x="172" y="131"/>
                    </a:cubicBezTo>
                    <a:cubicBezTo>
                      <a:pt x="171" y="129"/>
                      <a:pt x="170" y="127"/>
                      <a:pt x="167" y="126"/>
                    </a:cubicBezTo>
                    <a:cubicBezTo>
                      <a:pt x="165" y="125"/>
                      <a:pt x="162" y="125"/>
                      <a:pt x="159" y="124"/>
                    </a:cubicBezTo>
                    <a:cubicBezTo>
                      <a:pt x="27" y="104"/>
                      <a:pt x="27" y="104"/>
                      <a:pt x="27" y="104"/>
                    </a:cubicBezTo>
                    <a:cubicBezTo>
                      <a:pt x="24" y="104"/>
                      <a:pt x="22" y="104"/>
                      <a:pt x="19" y="104"/>
                    </a:cubicBezTo>
                    <a:cubicBezTo>
                      <a:pt x="17" y="104"/>
                      <a:pt x="15" y="105"/>
                      <a:pt x="14" y="107"/>
                    </a:cubicBezTo>
                    <a:cubicBezTo>
                      <a:pt x="13" y="108"/>
                      <a:pt x="12" y="109"/>
                      <a:pt x="11" y="111"/>
                    </a:cubicBezTo>
                    <a:cubicBezTo>
                      <a:pt x="10" y="113"/>
                      <a:pt x="9" y="115"/>
                      <a:pt x="9" y="116"/>
                    </a:cubicBezTo>
                    <a:lnTo>
                      <a:pt x="0" y="115"/>
                    </a:lnTo>
                    <a:close/>
                  </a:path>
                </a:pathLst>
              </a:custGeom>
              <a:solidFill>
                <a:srgbClr val="898989"/>
              </a:solidFill>
              <a:ln>
                <a:noFill/>
              </a:ln>
            </p:spPr>
            <p:txBody>
              <a:bodyPr anchor="ctr"/>
              <a:lstStyle/>
              <a:p>
                <a:pPr algn="ctr"/>
                <a:endParaRPr/>
              </a:p>
            </p:txBody>
          </p:sp>
          <p:sp>
            <p:nvSpPr>
              <p:cNvPr id="53" name="任意多边形: 形状 25"/>
              <p:cNvSpPr/>
              <p:nvPr/>
            </p:nvSpPr>
            <p:spPr bwMode="auto">
              <a:xfrm>
                <a:off x="2252663" y="3433763"/>
                <a:ext cx="150813" cy="87313"/>
              </a:xfrm>
              <a:custGeom>
                <a:avLst/>
                <a:gdLst>
                  <a:gd name="T0" fmla="*/ 169 w 193"/>
                  <a:gd name="T1" fmla="*/ 85 h 111"/>
                  <a:gd name="T2" fmla="*/ 140 w 193"/>
                  <a:gd name="T3" fmla="*/ 100 h 111"/>
                  <a:gd name="T4" fmla="*/ 100 w 193"/>
                  <a:gd name="T5" fmla="*/ 109 h 111"/>
                  <a:gd name="T6" fmla="*/ 60 w 193"/>
                  <a:gd name="T7" fmla="*/ 110 h 111"/>
                  <a:gd name="T8" fmla="*/ 29 w 193"/>
                  <a:gd name="T9" fmla="*/ 102 h 111"/>
                  <a:gd name="T10" fmla="*/ 8 w 193"/>
                  <a:gd name="T11" fmla="*/ 87 h 111"/>
                  <a:gd name="T12" fmla="*/ 0 w 193"/>
                  <a:gd name="T13" fmla="*/ 68 h 111"/>
                  <a:gd name="T14" fmla="*/ 6 w 193"/>
                  <a:gd name="T15" fmla="*/ 45 h 111"/>
                  <a:gd name="T16" fmla="*/ 25 w 193"/>
                  <a:gd name="T17" fmla="*/ 26 h 111"/>
                  <a:gd name="T18" fmla="*/ 54 w 193"/>
                  <a:gd name="T19" fmla="*/ 11 h 111"/>
                  <a:gd name="T20" fmla="*/ 92 w 193"/>
                  <a:gd name="T21" fmla="*/ 2 h 111"/>
                  <a:gd name="T22" fmla="*/ 133 w 193"/>
                  <a:gd name="T23" fmla="*/ 1 h 111"/>
                  <a:gd name="T24" fmla="*/ 164 w 193"/>
                  <a:gd name="T25" fmla="*/ 9 h 111"/>
                  <a:gd name="T26" fmla="*/ 185 w 193"/>
                  <a:gd name="T27" fmla="*/ 24 h 111"/>
                  <a:gd name="T28" fmla="*/ 193 w 193"/>
                  <a:gd name="T29" fmla="*/ 43 h 111"/>
                  <a:gd name="T30" fmla="*/ 188 w 193"/>
                  <a:gd name="T31" fmla="*/ 65 h 111"/>
                  <a:gd name="T32" fmla="*/ 169 w 193"/>
                  <a:gd name="T33" fmla="*/ 85 h 111"/>
                  <a:gd name="T34" fmla="*/ 38 w 193"/>
                  <a:gd name="T35" fmla="*/ 89 h 111"/>
                  <a:gd name="T36" fmla="*/ 65 w 193"/>
                  <a:gd name="T37" fmla="*/ 92 h 111"/>
                  <a:gd name="T38" fmla="*/ 99 w 193"/>
                  <a:gd name="T39" fmla="*/ 90 h 111"/>
                  <a:gd name="T40" fmla="*/ 133 w 193"/>
                  <a:gd name="T41" fmla="*/ 84 h 111"/>
                  <a:gd name="T42" fmla="*/ 160 w 193"/>
                  <a:gd name="T43" fmla="*/ 74 h 111"/>
                  <a:gd name="T44" fmla="*/ 176 w 193"/>
                  <a:gd name="T45" fmla="*/ 61 h 111"/>
                  <a:gd name="T46" fmla="*/ 181 w 193"/>
                  <a:gd name="T47" fmla="*/ 45 h 111"/>
                  <a:gd name="T48" fmla="*/ 173 w 193"/>
                  <a:gd name="T49" fmla="*/ 30 h 111"/>
                  <a:gd name="T50" fmla="*/ 153 w 193"/>
                  <a:gd name="T51" fmla="*/ 21 h 111"/>
                  <a:gd name="T52" fmla="*/ 126 w 193"/>
                  <a:gd name="T53" fmla="*/ 19 h 111"/>
                  <a:gd name="T54" fmla="*/ 94 w 193"/>
                  <a:gd name="T55" fmla="*/ 21 h 111"/>
                  <a:gd name="T56" fmla="*/ 60 w 193"/>
                  <a:gd name="T57" fmla="*/ 27 h 111"/>
                  <a:gd name="T58" fmla="*/ 34 w 193"/>
                  <a:gd name="T59" fmla="*/ 37 h 111"/>
                  <a:gd name="T60" fmla="*/ 17 w 193"/>
                  <a:gd name="T61" fmla="*/ 50 h 111"/>
                  <a:gd name="T62" fmla="*/ 12 w 193"/>
                  <a:gd name="T63" fmla="*/ 66 h 111"/>
                  <a:gd name="T64" fmla="*/ 19 w 193"/>
                  <a:gd name="T65" fmla="*/ 81 h 111"/>
                  <a:gd name="T66" fmla="*/ 38 w 193"/>
                  <a:gd name="T67" fmla="*/ 8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111">
                    <a:moveTo>
                      <a:pt x="169" y="85"/>
                    </a:moveTo>
                    <a:cubicBezTo>
                      <a:pt x="161" y="91"/>
                      <a:pt x="151" y="96"/>
                      <a:pt x="140" y="100"/>
                    </a:cubicBezTo>
                    <a:cubicBezTo>
                      <a:pt x="128" y="104"/>
                      <a:pt x="115" y="107"/>
                      <a:pt x="100" y="109"/>
                    </a:cubicBezTo>
                    <a:cubicBezTo>
                      <a:pt x="86" y="111"/>
                      <a:pt x="72" y="111"/>
                      <a:pt x="60" y="110"/>
                    </a:cubicBezTo>
                    <a:cubicBezTo>
                      <a:pt x="48" y="109"/>
                      <a:pt x="38" y="106"/>
                      <a:pt x="29" y="102"/>
                    </a:cubicBezTo>
                    <a:cubicBezTo>
                      <a:pt x="20" y="98"/>
                      <a:pt x="13" y="93"/>
                      <a:pt x="8" y="87"/>
                    </a:cubicBezTo>
                    <a:cubicBezTo>
                      <a:pt x="3" y="82"/>
                      <a:pt x="1" y="75"/>
                      <a:pt x="0" y="68"/>
                    </a:cubicBezTo>
                    <a:cubicBezTo>
                      <a:pt x="0" y="60"/>
                      <a:pt x="2" y="52"/>
                      <a:pt x="6" y="45"/>
                    </a:cubicBezTo>
                    <a:cubicBezTo>
                      <a:pt x="10" y="38"/>
                      <a:pt x="16" y="32"/>
                      <a:pt x="25" y="26"/>
                    </a:cubicBezTo>
                    <a:cubicBezTo>
                      <a:pt x="33" y="20"/>
                      <a:pt x="43" y="15"/>
                      <a:pt x="54" y="11"/>
                    </a:cubicBezTo>
                    <a:cubicBezTo>
                      <a:pt x="66" y="7"/>
                      <a:pt x="79" y="4"/>
                      <a:pt x="92" y="2"/>
                    </a:cubicBezTo>
                    <a:cubicBezTo>
                      <a:pt x="107" y="0"/>
                      <a:pt x="121" y="0"/>
                      <a:pt x="133" y="1"/>
                    </a:cubicBezTo>
                    <a:cubicBezTo>
                      <a:pt x="145" y="2"/>
                      <a:pt x="155" y="5"/>
                      <a:pt x="164" y="9"/>
                    </a:cubicBezTo>
                    <a:cubicBezTo>
                      <a:pt x="173" y="13"/>
                      <a:pt x="180" y="18"/>
                      <a:pt x="185" y="24"/>
                    </a:cubicBezTo>
                    <a:cubicBezTo>
                      <a:pt x="190" y="30"/>
                      <a:pt x="192" y="36"/>
                      <a:pt x="193" y="43"/>
                    </a:cubicBezTo>
                    <a:cubicBezTo>
                      <a:pt x="193" y="51"/>
                      <a:pt x="192" y="58"/>
                      <a:pt x="188" y="65"/>
                    </a:cubicBezTo>
                    <a:cubicBezTo>
                      <a:pt x="183" y="72"/>
                      <a:pt x="177" y="79"/>
                      <a:pt x="169" y="85"/>
                    </a:cubicBezTo>
                    <a:close/>
                    <a:moveTo>
                      <a:pt x="38" y="89"/>
                    </a:moveTo>
                    <a:cubicBezTo>
                      <a:pt x="46" y="91"/>
                      <a:pt x="55" y="92"/>
                      <a:pt x="65" y="92"/>
                    </a:cubicBezTo>
                    <a:cubicBezTo>
                      <a:pt x="75" y="92"/>
                      <a:pt x="87" y="92"/>
                      <a:pt x="99" y="90"/>
                    </a:cubicBezTo>
                    <a:cubicBezTo>
                      <a:pt x="111" y="89"/>
                      <a:pt x="123" y="86"/>
                      <a:pt x="133" y="84"/>
                    </a:cubicBezTo>
                    <a:cubicBezTo>
                      <a:pt x="144" y="81"/>
                      <a:pt x="153" y="77"/>
                      <a:pt x="160" y="74"/>
                    </a:cubicBezTo>
                    <a:cubicBezTo>
                      <a:pt x="167" y="70"/>
                      <a:pt x="173" y="65"/>
                      <a:pt x="176" y="61"/>
                    </a:cubicBezTo>
                    <a:cubicBezTo>
                      <a:pt x="180" y="56"/>
                      <a:pt x="182" y="50"/>
                      <a:pt x="181" y="45"/>
                    </a:cubicBezTo>
                    <a:cubicBezTo>
                      <a:pt x="181" y="39"/>
                      <a:pt x="178" y="34"/>
                      <a:pt x="173" y="30"/>
                    </a:cubicBezTo>
                    <a:cubicBezTo>
                      <a:pt x="168" y="26"/>
                      <a:pt x="161" y="23"/>
                      <a:pt x="153" y="21"/>
                    </a:cubicBezTo>
                    <a:cubicBezTo>
                      <a:pt x="145" y="20"/>
                      <a:pt x="136" y="19"/>
                      <a:pt x="126" y="19"/>
                    </a:cubicBezTo>
                    <a:cubicBezTo>
                      <a:pt x="116" y="19"/>
                      <a:pt x="105" y="20"/>
                      <a:pt x="94" y="21"/>
                    </a:cubicBezTo>
                    <a:cubicBezTo>
                      <a:pt x="81" y="23"/>
                      <a:pt x="70" y="25"/>
                      <a:pt x="60" y="27"/>
                    </a:cubicBezTo>
                    <a:cubicBezTo>
                      <a:pt x="50" y="30"/>
                      <a:pt x="42" y="33"/>
                      <a:pt x="34" y="37"/>
                    </a:cubicBezTo>
                    <a:cubicBezTo>
                      <a:pt x="27" y="41"/>
                      <a:pt x="21" y="45"/>
                      <a:pt x="17" y="50"/>
                    </a:cubicBezTo>
                    <a:cubicBezTo>
                      <a:pt x="13" y="55"/>
                      <a:pt x="11" y="60"/>
                      <a:pt x="12" y="66"/>
                    </a:cubicBezTo>
                    <a:cubicBezTo>
                      <a:pt x="12" y="72"/>
                      <a:pt x="15" y="77"/>
                      <a:pt x="19" y="81"/>
                    </a:cubicBezTo>
                    <a:cubicBezTo>
                      <a:pt x="24" y="85"/>
                      <a:pt x="30" y="87"/>
                      <a:pt x="38" y="89"/>
                    </a:cubicBezTo>
                    <a:close/>
                  </a:path>
                </a:pathLst>
              </a:custGeom>
              <a:solidFill>
                <a:srgbClr val="898989"/>
              </a:solidFill>
              <a:ln>
                <a:noFill/>
              </a:ln>
            </p:spPr>
            <p:txBody>
              <a:bodyPr anchor="ctr"/>
              <a:lstStyle/>
              <a:p>
                <a:pPr algn="ctr"/>
                <a:endParaRPr/>
              </a:p>
            </p:txBody>
          </p:sp>
          <p:sp>
            <p:nvSpPr>
              <p:cNvPr id="54" name="任意多边形: 形状 26"/>
              <p:cNvSpPr/>
              <p:nvPr/>
            </p:nvSpPr>
            <p:spPr bwMode="auto">
              <a:xfrm>
                <a:off x="2262188" y="3495676"/>
                <a:ext cx="158750" cy="122238"/>
              </a:xfrm>
              <a:custGeom>
                <a:avLst/>
                <a:gdLst>
                  <a:gd name="T0" fmla="*/ 192 w 201"/>
                  <a:gd name="T1" fmla="*/ 120 h 156"/>
                  <a:gd name="T2" fmla="*/ 188 w 201"/>
                  <a:gd name="T3" fmla="*/ 114 h 156"/>
                  <a:gd name="T4" fmla="*/ 183 w 201"/>
                  <a:gd name="T5" fmla="*/ 109 h 156"/>
                  <a:gd name="T6" fmla="*/ 170 w 201"/>
                  <a:gd name="T7" fmla="*/ 109 h 156"/>
                  <a:gd name="T8" fmla="*/ 147 w 201"/>
                  <a:gd name="T9" fmla="*/ 115 h 156"/>
                  <a:gd name="T10" fmla="*/ 16 w 201"/>
                  <a:gd name="T11" fmla="*/ 156 h 156"/>
                  <a:gd name="T12" fmla="*/ 15 w 201"/>
                  <a:gd name="T13" fmla="*/ 149 h 156"/>
                  <a:gd name="T14" fmla="*/ 150 w 201"/>
                  <a:gd name="T15" fmla="*/ 38 h 156"/>
                  <a:gd name="T16" fmla="*/ 57 w 201"/>
                  <a:gd name="T17" fmla="*/ 66 h 156"/>
                  <a:gd name="T18" fmla="*/ 33 w 201"/>
                  <a:gd name="T19" fmla="*/ 75 h 156"/>
                  <a:gd name="T20" fmla="*/ 22 w 201"/>
                  <a:gd name="T21" fmla="*/ 82 h 156"/>
                  <a:gd name="T22" fmla="*/ 18 w 201"/>
                  <a:gd name="T23" fmla="*/ 91 h 156"/>
                  <a:gd name="T24" fmla="*/ 17 w 201"/>
                  <a:gd name="T25" fmla="*/ 99 h 156"/>
                  <a:gd name="T26" fmla="*/ 8 w 201"/>
                  <a:gd name="T27" fmla="*/ 102 h 156"/>
                  <a:gd name="T28" fmla="*/ 0 w 201"/>
                  <a:gd name="T29" fmla="*/ 57 h 156"/>
                  <a:gd name="T30" fmla="*/ 9 w 201"/>
                  <a:gd name="T31" fmla="*/ 55 h 156"/>
                  <a:gd name="T32" fmla="*/ 13 w 201"/>
                  <a:gd name="T33" fmla="*/ 61 h 156"/>
                  <a:gd name="T34" fmla="*/ 18 w 201"/>
                  <a:gd name="T35" fmla="*/ 66 h 156"/>
                  <a:gd name="T36" fmla="*/ 29 w 201"/>
                  <a:gd name="T37" fmla="*/ 66 h 156"/>
                  <a:gd name="T38" fmla="*/ 54 w 201"/>
                  <a:gd name="T39" fmla="*/ 59 h 156"/>
                  <a:gd name="T40" fmla="*/ 143 w 201"/>
                  <a:gd name="T41" fmla="*/ 32 h 156"/>
                  <a:gd name="T42" fmla="*/ 154 w 201"/>
                  <a:gd name="T43" fmla="*/ 27 h 156"/>
                  <a:gd name="T44" fmla="*/ 163 w 201"/>
                  <a:gd name="T45" fmla="*/ 21 h 156"/>
                  <a:gd name="T46" fmla="*/ 169 w 201"/>
                  <a:gd name="T47" fmla="*/ 11 h 156"/>
                  <a:gd name="T48" fmla="*/ 170 w 201"/>
                  <a:gd name="T49" fmla="*/ 3 h 156"/>
                  <a:gd name="T50" fmla="*/ 179 w 201"/>
                  <a:gd name="T51" fmla="*/ 0 h 156"/>
                  <a:gd name="T52" fmla="*/ 185 w 201"/>
                  <a:gd name="T53" fmla="*/ 31 h 156"/>
                  <a:gd name="T54" fmla="*/ 59 w 201"/>
                  <a:gd name="T55" fmla="*/ 135 h 156"/>
                  <a:gd name="T56" fmla="*/ 144 w 201"/>
                  <a:gd name="T57" fmla="*/ 108 h 156"/>
                  <a:gd name="T58" fmla="*/ 168 w 201"/>
                  <a:gd name="T59" fmla="*/ 100 h 156"/>
                  <a:gd name="T60" fmla="*/ 179 w 201"/>
                  <a:gd name="T61" fmla="*/ 93 h 156"/>
                  <a:gd name="T62" fmla="*/ 182 w 201"/>
                  <a:gd name="T63" fmla="*/ 84 h 156"/>
                  <a:gd name="T64" fmla="*/ 184 w 201"/>
                  <a:gd name="T65" fmla="*/ 76 h 156"/>
                  <a:gd name="T66" fmla="*/ 193 w 201"/>
                  <a:gd name="T67" fmla="*/ 73 h 156"/>
                  <a:gd name="T68" fmla="*/ 201 w 201"/>
                  <a:gd name="T69" fmla="*/ 118 h 156"/>
                  <a:gd name="T70" fmla="*/ 192 w 201"/>
                  <a:gd name="T71" fmla="*/ 12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1" h="156">
                    <a:moveTo>
                      <a:pt x="192" y="120"/>
                    </a:moveTo>
                    <a:cubicBezTo>
                      <a:pt x="191" y="119"/>
                      <a:pt x="190" y="117"/>
                      <a:pt x="188" y="114"/>
                    </a:cubicBezTo>
                    <a:cubicBezTo>
                      <a:pt x="187" y="112"/>
                      <a:pt x="185" y="110"/>
                      <a:pt x="183" y="109"/>
                    </a:cubicBezTo>
                    <a:cubicBezTo>
                      <a:pt x="181" y="108"/>
                      <a:pt x="177" y="108"/>
                      <a:pt x="170" y="109"/>
                    </a:cubicBezTo>
                    <a:cubicBezTo>
                      <a:pt x="164" y="110"/>
                      <a:pt x="157" y="113"/>
                      <a:pt x="147" y="115"/>
                    </a:cubicBezTo>
                    <a:cubicBezTo>
                      <a:pt x="16" y="156"/>
                      <a:pt x="16" y="156"/>
                      <a:pt x="16" y="156"/>
                    </a:cubicBezTo>
                    <a:cubicBezTo>
                      <a:pt x="15" y="149"/>
                      <a:pt x="15" y="149"/>
                      <a:pt x="15" y="149"/>
                    </a:cubicBezTo>
                    <a:cubicBezTo>
                      <a:pt x="150" y="38"/>
                      <a:pt x="150" y="38"/>
                      <a:pt x="150" y="38"/>
                    </a:cubicBezTo>
                    <a:cubicBezTo>
                      <a:pt x="57" y="66"/>
                      <a:pt x="57" y="66"/>
                      <a:pt x="57" y="66"/>
                    </a:cubicBezTo>
                    <a:cubicBezTo>
                      <a:pt x="47" y="70"/>
                      <a:pt x="39" y="73"/>
                      <a:pt x="33" y="75"/>
                    </a:cubicBezTo>
                    <a:cubicBezTo>
                      <a:pt x="28" y="78"/>
                      <a:pt x="24" y="80"/>
                      <a:pt x="22" y="82"/>
                    </a:cubicBezTo>
                    <a:cubicBezTo>
                      <a:pt x="21" y="84"/>
                      <a:pt x="19" y="87"/>
                      <a:pt x="18" y="91"/>
                    </a:cubicBezTo>
                    <a:cubicBezTo>
                      <a:pt x="17" y="95"/>
                      <a:pt x="17" y="98"/>
                      <a:pt x="17" y="99"/>
                    </a:cubicBezTo>
                    <a:cubicBezTo>
                      <a:pt x="8" y="102"/>
                      <a:pt x="8" y="102"/>
                      <a:pt x="8" y="102"/>
                    </a:cubicBezTo>
                    <a:cubicBezTo>
                      <a:pt x="0" y="57"/>
                      <a:pt x="0" y="57"/>
                      <a:pt x="0" y="57"/>
                    </a:cubicBezTo>
                    <a:cubicBezTo>
                      <a:pt x="9" y="55"/>
                      <a:pt x="9" y="55"/>
                      <a:pt x="9" y="55"/>
                    </a:cubicBezTo>
                    <a:cubicBezTo>
                      <a:pt x="9" y="56"/>
                      <a:pt x="11" y="58"/>
                      <a:pt x="13" y="61"/>
                    </a:cubicBezTo>
                    <a:cubicBezTo>
                      <a:pt x="15" y="64"/>
                      <a:pt x="16" y="65"/>
                      <a:pt x="18" y="66"/>
                    </a:cubicBezTo>
                    <a:cubicBezTo>
                      <a:pt x="21" y="67"/>
                      <a:pt x="24" y="67"/>
                      <a:pt x="29" y="66"/>
                    </a:cubicBezTo>
                    <a:cubicBezTo>
                      <a:pt x="34" y="65"/>
                      <a:pt x="43" y="63"/>
                      <a:pt x="54" y="59"/>
                    </a:cubicBezTo>
                    <a:cubicBezTo>
                      <a:pt x="143" y="32"/>
                      <a:pt x="143" y="32"/>
                      <a:pt x="143" y="32"/>
                    </a:cubicBezTo>
                    <a:cubicBezTo>
                      <a:pt x="147" y="31"/>
                      <a:pt x="151" y="29"/>
                      <a:pt x="154" y="27"/>
                    </a:cubicBezTo>
                    <a:cubicBezTo>
                      <a:pt x="158" y="25"/>
                      <a:pt x="161" y="23"/>
                      <a:pt x="163" y="21"/>
                    </a:cubicBezTo>
                    <a:cubicBezTo>
                      <a:pt x="165" y="18"/>
                      <a:pt x="167" y="15"/>
                      <a:pt x="169" y="11"/>
                    </a:cubicBezTo>
                    <a:cubicBezTo>
                      <a:pt x="170" y="8"/>
                      <a:pt x="171" y="5"/>
                      <a:pt x="170" y="3"/>
                    </a:cubicBezTo>
                    <a:cubicBezTo>
                      <a:pt x="179" y="0"/>
                      <a:pt x="179" y="0"/>
                      <a:pt x="179" y="0"/>
                    </a:cubicBezTo>
                    <a:cubicBezTo>
                      <a:pt x="185" y="31"/>
                      <a:pt x="185" y="31"/>
                      <a:pt x="185" y="31"/>
                    </a:cubicBezTo>
                    <a:cubicBezTo>
                      <a:pt x="59" y="135"/>
                      <a:pt x="59" y="135"/>
                      <a:pt x="59" y="135"/>
                    </a:cubicBezTo>
                    <a:cubicBezTo>
                      <a:pt x="144" y="108"/>
                      <a:pt x="144" y="108"/>
                      <a:pt x="144" y="108"/>
                    </a:cubicBezTo>
                    <a:cubicBezTo>
                      <a:pt x="155" y="105"/>
                      <a:pt x="163" y="102"/>
                      <a:pt x="168" y="100"/>
                    </a:cubicBezTo>
                    <a:cubicBezTo>
                      <a:pt x="174" y="97"/>
                      <a:pt x="177" y="95"/>
                      <a:pt x="179" y="93"/>
                    </a:cubicBezTo>
                    <a:cubicBezTo>
                      <a:pt x="180" y="91"/>
                      <a:pt x="181" y="88"/>
                      <a:pt x="182" y="84"/>
                    </a:cubicBezTo>
                    <a:cubicBezTo>
                      <a:pt x="183" y="80"/>
                      <a:pt x="184" y="78"/>
                      <a:pt x="184" y="76"/>
                    </a:cubicBezTo>
                    <a:cubicBezTo>
                      <a:pt x="193" y="73"/>
                      <a:pt x="193" y="73"/>
                      <a:pt x="193" y="73"/>
                    </a:cubicBezTo>
                    <a:cubicBezTo>
                      <a:pt x="201" y="118"/>
                      <a:pt x="201" y="118"/>
                      <a:pt x="201" y="118"/>
                    </a:cubicBezTo>
                    <a:lnTo>
                      <a:pt x="192" y="120"/>
                    </a:lnTo>
                    <a:close/>
                  </a:path>
                </a:pathLst>
              </a:custGeom>
              <a:solidFill>
                <a:srgbClr val="898989"/>
              </a:solidFill>
              <a:ln>
                <a:noFill/>
              </a:ln>
            </p:spPr>
            <p:txBody>
              <a:bodyPr anchor="ctr"/>
              <a:lstStyle/>
              <a:p>
                <a:pPr algn="ctr"/>
                <a:endParaRPr/>
              </a:p>
            </p:txBody>
          </p:sp>
          <p:sp>
            <p:nvSpPr>
              <p:cNvPr id="55" name="任意多边形: 形状 27"/>
              <p:cNvSpPr/>
              <p:nvPr/>
            </p:nvSpPr>
            <p:spPr bwMode="auto">
              <a:xfrm>
                <a:off x="2287588" y="3595688"/>
                <a:ext cx="146050" cy="122238"/>
              </a:xfrm>
              <a:custGeom>
                <a:avLst/>
                <a:gdLst>
                  <a:gd name="T0" fmla="*/ 91 w 186"/>
                  <a:gd name="T1" fmla="*/ 134 h 155"/>
                  <a:gd name="T2" fmla="*/ 88 w 186"/>
                  <a:gd name="T3" fmla="*/ 130 h 155"/>
                  <a:gd name="T4" fmla="*/ 84 w 186"/>
                  <a:gd name="T5" fmla="*/ 127 h 155"/>
                  <a:gd name="T6" fmla="*/ 78 w 186"/>
                  <a:gd name="T7" fmla="*/ 127 h 155"/>
                  <a:gd name="T8" fmla="*/ 70 w 186"/>
                  <a:gd name="T9" fmla="*/ 130 h 155"/>
                  <a:gd name="T10" fmla="*/ 57 w 186"/>
                  <a:gd name="T11" fmla="*/ 138 h 155"/>
                  <a:gd name="T12" fmla="*/ 38 w 186"/>
                  <a:gd name="T13" fmla="*/ 150 h 155"/>
                  <a:gd name="T14" fmla="*/ 30 w 186"/>
                  <a:gd name="T15" fmla="*/ 155 h 155"/>
                  <a:gd name="T16" fmla="*/ 12 w 186"/>
                  <a:gd name="T17" fmla="*/ 143 h 155"/>
                  <a:gd name="T18" fmla="*/ 2 w 186"/>
                  <a:gd name="T19" fmla="*/ 127 h 155"/>
                  <a:gd name="T20" fmla="*/ 1 w 186"/>
                  <a:gd name="T21" fmla="*/ 104 h 155"/>
                  <a:gd name="T22" fmla="*/ 13 w 186"/>
                  <a:gd name="T23" fmla="*/ 78 h 155"/>
                  <a:gd name="T24" fmla="*/ 36 w 186"/>
                  <a:gd name="T25" fmla="*/ 51 h 155"/>
                  <a:gd name="T26" fmla="*/ 71 w 186"/>
                  <a:gd name="T27" fmla="*/ 25 h 155"/>
                  <a:gd name="T28" fmla="*/ 108 w 186"/>
                  <a:gd name="T29" fmla="*/ 7 h 155"/>
                  <a:gd name="T30" fmla="*/ 140 w 186"/>
                  <a:gd name="T31" fmla="*/ 0 h 155"/>
                  <a:gd name="T32" fmla="*/ 164 w 186"/>
                  <a:gd name="T33" fmla="*/ 5 h 155"/>
                  <a:gd name="T34" fmla="*/ 178 w 186"/>
                  <a:gd name="T35" fmla="*/ 21 h 155"/>
                  <a:gd name="T36" fmla="*/ 180 w 186"/>
                  <a:gd name="T37" fmla="*/ 38 h 155"/>
                  <a:gd name="T38" fmla="*/ 175 w 186"/>
                  <a:gd name="T39" fmla="*/ 55 h 155"/>
                  <a:gd name="T40" fmla="*/ 184 w 186"/>
                  <a:gd name="T41" fmla="*/ 53 h 155"/>
                  <a:gd name="T42" fmla="*/ 186 w 186"/>
                  <a:gd name="T43" fmla="*/ 58 h 155"/>
                  <a:gd name="T44" fmla="*/ 128 w 186"/>
                  <a:gd name="T45" fmla="*/ 95 h 155"/>
                  <a:gd name="T46" fmla="*/ 126 w 186"/>
                  <a:gd name="T47" fmla="*/ 89 h 155"/>
                  <a:gd name="T48" fmla="*/ 144 w 186"/>
                  <a:gd name="T49" fmla="*/ 74 h 155"/>
                  <a:gd name="T50" fmla="*/ 159 w 186"/>
                  <a:gd name="T51" fmla="*/ 58 h 155"/>
                  <a:gd name="T52" fmla="*/ 167 w 186"/>
                  <a:gd name="T53" fmla="*/ 42 h 155"/>
                  <a:gd name="T54" fmla="*/ 167 w 186"/>
                  <a:gd name="T55" fmla="*/ 27 h 155"/>
                  <a:gd name="T56" fmla="*/ 158 w 186"/>
                  <a:gd name="T57" fmla="*/ 16 h 155"/>
                  <a:gd name="T58" fmla="*/ 139 w 186"/>
                  <a:gd name="T59" fmla="*/ 15 h 155"/>
                  <a:gd name="T60" fmla="*/ 112 w 186"/>
                  <a:gd name="T61" fmla="*/ 24 h 155"/>
                  <a:gd name="T62" fmla="*/ 78 w 186"/>
                  <a:gd name="T63" fmla="*/ 41 h 155"/>
                  <a:gd name="T64" fmla="*/ 49 w 186"/>
                  <a:gd name="T65" fmla="*/ 62 h 155"/>
                  <a:gd name="T66" fmla="*/ 27 w 186"/>
                  <a:gd name="T67" fmla="*/ 84 h 155"/>
                  <a:gd name="T68" fmla="*/ 14 w 186"/>
                  <a:gd name="T69" fmla="*/ 105 h 155"/>
                  <a:gd name="T70" fmla="*/ 14 w 186"/>
                  <a:gd name="T71" fmla="*/ 124 h 155"/>
                  <a:gd name="T72" fmla="*/ 21 w 186"/>
                  <a:gd name="T73" fmla="*/ 133 h 155"/>
                  <a:gd name="T74" fmla="*/ 30 w 186"/>
                  <a:gd name="T75" fmla="*/ 136 h 155"/>
                  <a:gd name="T76" fmla="*/ 43 w 186"/>
                  <a:gd name="T77" fmla="*/ 129 h 155"/>
                  <a:gd name="T78" fmla="*/ 54 w 186"/>
                  <a:gd name="T79" fmla="*/ 123 h 155"/>
                  <a:gd name="T80" fmla="*/ 63 w 186"/>
                  <a:gd name="T81" fmla="*/ 117 h 155"/>
                  <a:gd name="T82" fmla="*/ 71 w 186"/>
                  <a:gd name="T83" fmla="*/ 111 h 155"/>
                  <a:gd name="T84" fmla="*/ 76 w 186"/>
                  <a:gd name="T85" fmla="*/ 104 h 155"/>
                  <a:gd name="T86" fmla="*/ 76 w 186"/>
                  <a:gd name="T87" fmla="*/ 96 h 155"/>
                  <a:gd name="T88" fmla="*/ 75 w 186"/>
                  <a:gd name="T89" fmla="*/ 89 h 155"/>
                  <a:gd name="T90" fmla="*/ 84 w 186"/>
                  <a:gd name="T91" fmla="*/ 84 h 155"/>
                  <a:gd name="T92" fmla="*/ 99 w 186"/>
                  <a:gd name="T93" fmla="*/ 129 h 155"/>
                  <a:gd name="T94" fmla="*/ 91 w 186"/>
                  <a:gd name="T95" fmla="*/ 13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6" h="155">
                    <a:moveTo>
                      <a:pt x="91" y="134"/>
                    </a:moveTo>
                    <a:cubicBezTo>
                      <a:pt x="90" y="133"/>
                      <a:pt x="89" y="132"/>
                      <a:pt x="88" y="130"/>
                    </a:cubicBezTo>
                    <a:cubicBezTo>
                      <a:pt x="87" y="128"/>
                      <a:pt x="86" y="127"/>
                      <a:pt x="84" y="127"/>
                    </a:cubicBezTo>
                    <a:cubicBezTo>
                      <a:pt x="82" y="126"/>
                      <a:pt x="80" y="126"/>
                      <a:pt x="78" y="127"/>
                    </a:cubicBezTo>
                    <a:cubicBezTo>
                      <a:pt x="76" y="127"/>
                      <a:pt x="73" y="129"/>
                      <a:pt x="70" y="130"/>
                    </a:cubicBezTo>
                    <a:cubicBezTo>
                      <a:pt x="57" y="138"/>
                      <a:pt x="57" y="138"/>
                      <a:pt x="57" y="138"/>
                    </a:cubicBezTo>
                    <a:cubicBezTo>
                      <a:pt x="48" y="144"/>
                      <a:pt x="41" y="148"/>
                      <a:pt x="38" y="150"/>
                    </a:cubicBezTo>
                    <a:cubicBezTo>
                      <a:pt x="35" y="152"/>
                      <a:pt x="32" y="154"/>
                      <a:pt x="30" y="155"/>
                    </a:cubicBezTo>
                    <a:cubicBezTo>
                      <a:pt x="23" y="152"/>
                      <a:pt x="17" y="148"/>
                      <a:pt x="12" y="143"/>
                    </a:cubicBezTo>
                    <a:cubicBezTo>
                      <a:pt x="8" y="138"/>
                      <a:pt x="4" y="133"/>
                      <a:pt x="2" y="127"/>
                    </a:cubicBezTo>
                    <a:cubicBezTo>
                      <a:pt x="0" y="120"/>
                      <a:pt x="0" y="113"/>
                      <a:pt x="1" y="104"/>
                    </a:cubicBezTo>
                    <a:cubicBezTo>
                      <a:pt x="3" y="96"/>
                      <a:pt x="7" y="87"/>
                      <a:pt x="13" y="78"/>
                    </a:cubicBezTo>
                    <a:cubicBezTo>
                      <a:pt x="19" y="69"/>
                      <a:pt x="27" y="60"/>
                      <a:pt x="36" y="51"/>
                    </a:cubicBezTo>
                    <a:cubicBezTo>
                      <a:pt x="46" y="41"/>
                      <a:pt x="58" y="33"/>
                      <a:pt x="71" y="25"/>
                    </a:cubicBezTo>
                    <a:cubicBezTo>
                      <a:pt x="84" y="17"/>
                      <a:pt x="96" y="11"/>
                      <a:pt x="108" y="7"/>
                    </a:cubicBezTo>
                    <a:cubicBezTo>
                      <a:pt x="119" y="3"/>
                      <a:pt x="130" y="0"/>
                      <a:pt x="140" y="0"/>
                    </a:cubicBezTo>
                    <a:cubicBezTo>
                      <a:pt x="149" y="0"/>
                      <a:pt x="157" y="2"/>
                      <a:pt x="164" y="5"/>
                    </a:cubicBezTo>
                    <a:cubicBezTo>
                      <a:pt x="171" y="9"/>
                      <a:pt x="175" y="14"/>
                      <a:pt x="178" y="21"/>
                    </a:cubicBezTo>
                    <a:cubicBezTo>
                      <a:pt x="180" y="27"/>
                      <a:pt x="180" y="33"/>
                      <a:pt x="180" y="38"/>
                    </a:cubicBezTo>
                    <a:cubicBezTo>
                      <a:pt x="179" y="44"/>
                      <a:pt x="177" y="49"/>
                      <a:pt x="175" y="55"/>
                    </a:cubicBezTo>
                    <a:cubicBezTo>
                      <a:pt x="184" y="53"/>
                      <a:pt x="184" y="53"/>
                      <a:pt x="184" y="53"/>
                    </a:cubicBezTo>
                    <a:cubicBezTo>
                      <a:pt x="186" y="58"/>
                      <a:pt x="186" y="58"/>
                      <a:pt x="186" y="58"/>
                    </a:cubicBezTo>
                    <a:cubicBezTo>
                      <a:pt x="128" y="95"/>
                      <a:pt x="128" y="95"/>
                      <a:pt x="128" y="95"/>
                    </a:cubicBezTo>
                    <a:cubicBezTo>
                      <a:pt x="126" y="89"/>
                      <a:pt x="126" y="89"/>
                      <a:pt x="126" y="89"/>
                    </a:cubicBezTo>
                    <a:cubicBezTo>
                      <a:pt x="132" y="84"/>
                      <a:pt x="138" y="79"/>
                      <a:pt x="144" y="74"/>
                    </a:cubicBezTo>
                    <a:cubicBezTo>
                      <a:pt x="149" y="68"/>
                      <a:pt x="154" y="63"/>
                      <a:pt x="159" y="58"/>
                    </a:cubicBezTo>
                    <a:cubicBezTo>
                      <a:pt x="163" y="52"/>
                      <a:pt x="166" y="47"/>
                      <a:pt x="167" y="42"/>
                    </a:cubicBezTo>
                    <a:cubicBezTo>
                      <a:pt x="169" y="37"/>
                      <a:pt x="169" y="32"/>
                      <a:pt x="167" y="27"/>
                    </a:cubicBezTo>
                    <a:cubicBezTo>
                      <a:pt x="166" y="22"/>
                      <a:pt x="162" y="18"/>
                      <a:pt x="158" y="16"/>
                    </a:cubicBezTo>
                    <a:cubicBezTo>
                      <a:pt x="153" y="15"/>
                      <a:pt x="146" y="14"/>
                      <a:pt x="139" y="15"/>
                    </a:cubicBezTo>
                    <a:cubicBezTo>
                      <a:pt x="131" y="16"/>
                      <a:pt x="122" y="19"/>
                      <a:pt x="112" y="24"/>
                    </a:cubicBezTo>
                    <a:cubicBezTo>
                      <a:pt x="101" y="28"/>
                      <a:pt x="90" y="34"/>
                      <a:pt x="78" y="41"/>
                    </a:cubicBezTo>
                    <a:cubicBezTo>
                      <a:pt x="68" y="48"/>
                      <a:pt x="58" y="55"/>
                      <a:pt x="49" y="62"/>
                    </a:cubicBezTo>
                    <a:cubicBezTo>
                      <a:pt x="40" y="69"/>
                      <a:pt x="33" y="76"/>
                      <a:pt x="27" y="84"/>
                    </a:cubicBezTo>
                    <a:cubicBezTo>
                      <a:pt x="21" y="91"/>
                      <a:pt x="17" y="98"/>
                      <a:pt x="14" y="105"/>
                    </a:cubicBezTo>
                    <a:cubicBezTo>
                      <a:pt x="12" y="112"/>
                      <a:pt x="12" y="118"/>
                      <a:pt x="14" y="124"/>
                    </a:cubicBezTo>
                    <a:cubicBezTo>
                      <a:pt x="15" y="128"/>
                      <a:pt x="18" y="131"/>
                      <a:pt x="21" y="133"/>
                    </a:cubicBezTo>
                    <a:cubicBezTo>
                      <a:pt x="24" y="135"/>
                      <a:pt x="28" y="136"/>
                      <a:pt x="30" y="136"/>
                    </a:cubicBezTo>
                    <a:cubicBezTo>
                      <a:pt x="35" y="134"/>
                      <a:pt x="39" y="132"/>
                      <a:pt x="43" y="129"/>
                    </a:cubicBezTo>
                    <a:cubicBezTo>
                      <a:pt x="47" y="127"/>
                      <a:pt x="51" y="125"/>
                      <a:pt x="54" y="123"/>
                    </a:cubicBezTo>
                    <a:cubicBezTo>
                      <a:pt x="63" y="117"/>
                      <a:pt x="63" y="117"/>
                      <a:pt x="63" y="117"/>
                    </a:cubicBezTo>
                    <a:cubicBezTo>
                      <a:pt x="66" y="115"/>
                      <a:pt x="69" y="113"/>
                      <a:pt x="71" y="111"/>
                    </a:cubicBezTo>
                    <a:cubicBezTo>
                      <a:pt x="74" y="109"/>
                      <a:pt x="75" y="107"/>
                      <a:pt x="76" y="104"/>
                    </a:cubicBezTo>
                    <a:cubicBezTo>
                      <a:pt x="76" y="102"/>
                      <a:pt x="76" y="99"/>
                      <a:pt x="76" y="96"/>
                    </a:cubicBezTo>
                    <a:cubicBezTo>
                      <a:pt x="76" y="93"/>
                      <a:pt x="75" y="91"/>
                      <a:pt x="75" y="89"/>
                    </a:cubicBezTo>
                    <a:cubicBezTo>
                      <a:pt x="84" y="84"/>
                      <a:pt x="84" y="84"/>
                      <a:pt x="84" y="84"/>
                    </a:cubicBezTo>
                    <a:cubicBezTo>
                      <a:pt x="99" y="129"/>
                      <a:pt x="99" y="129"/>
                      <a:pt x="99" y="129"/>
                    </a:cubicBezTo>
                    <a:lnTo>
                      <a:pt x="91" y="134"/>
                    </a:lnTo>
                    <a:close/>
                  </a:path>
                </a:pathLst>
              </a:custGeom>
              <a:solidFill>
                <a:srgbClr val="898989"/>
              </a:solidFill>
              <a:ln>
                <a:noFill/>
              </a:ln>
            </p:spPr>
            <p:txBody>
              <a:bodyPr anchor="ctr"/>
              <a:lstStyle/>
              <a:p>
                <a:pPr algn="ctr"/>
                <a:endParaRPr/>
              </a:p>
            </p:txBody>
          </p:sp>
          <p:sp>
            <p:nvSpPr>
              <p:cNvPr id="56" name="任意多边形: 形状 28"/>
              <p:cNvSpPr/>
              <p:nvPr/>
            </p:nvSpPr>
            <p:spPr bwMode="auto">
              <a:xfrm>
                <a:off x="2362201" y="3686176"/>
                <a:ext cx="141288" cy="166688"/>
              </a:xfrm>
              <a:custGeom>
                <a:avLst/>
                <a:gdLst>
                  <a:gd name="T0" fmla="*/ 173 w 180"/>
                  <a:gd name="T1" fmla="*/ 97 h 212"/>
                  <a:gd name="T2" fmla="*/ 169 w 180"/>
                  <a:gd name="T3" fmla="*/ 93 h 212"/>
                  <a:gd name="T4" fmla="*/ 162 w 180"/>
                  <a:gd name="T5" fmla="*/ 91 h 212"/>
                  <a:gd name="T6" fmla="*/ 151 w 180"/>
                  <a:gd name="T7" fmla="*/ 99 h 212"/>
                  <a:gd name="T8" fmla="*/ 132 w 180"/>
                  <a:gd name="T9" fmla="*/ 117 h 212"/>
                  <a:gd name="T10" fmla="*/ 71 w 180"/>
                  <a:gd name="T11" fmla="*/ 185 h 212"/>
                  <a:gd name="T12" fmla="*/ 48 w 180"/>
                  <a:gd name="T13" fmla="*/ 204 h 212"/>
                  <a:gd name="T14" fmla="*/ 29 w 180"/>
                  <a:gd name="T15" fmla="*/ 212 h 212"/>
                  <a:gd name="T16" fmla="*/ 15 w 180"/>
                  <a:gd name="T17" fmla="*/ 210 h 212"/>
                  <a:gd name="T18" fmla="*/ 6 w 180"/>
                  <a:gd name="T19" fmla="*/ 202 h 212"/>
                  <a:gd name="T20" fmla="*/ 1 w 180"/>
                  <a:gd name="T21" fmla="*/ 185 h 212"/>
                  <a:gd name="T22" fmla="*/ 3 w 180"/>
                  <a:gd name="T23" fmla="*/ 165 h 212"/>
                  <a:gd name="T24" fmla="*/ 12 w 180"/>
                  <a:gd name="T25" fmla="*/ 144 h 212"/>
                  <a:gd name="T26" fmla="*/ 27 w 180"/>
                  <a:gd name="T27" fmla="*/ 125 h 212"/>
                  <a:gd name="T28" fmla="*/ 111 w 180"/>
                  <a:gd name="T29" fmla="*/ 34 h 212"/>
                  <a:gd name="T30" fmla="*/ 116 w 180"/>
                  <a:gd name="T31" fmla="*/ 27 h 212"/>
                  <a:gd name="T32" fmla="*/ 119 w 180"/>
                  <a:gd name="T33" fmla="*/ 19 h 212"/>
                  <a:gd name="T34" fmla="*/ 119 w 180"/>
                  <a:gd name="T35" fmla="*/ 13 h 212"/>
                  <a:gd name="T36" fmla="*/ 117 w 180"/>
                  <a:gd name="T37" fmla="*/ 8 h 212"/>
                  <a:gd name="T38" fmla="*/ 124 w 180"/>
                  <a:gd name="T39" fmla="*/ 0 h 212"/>
                  <a:gd name="T40" fmla="*/ 147 w 180"/>
                  <a:gd name="T41" fmla="*/ 36 h 212"/>
                  <a:gd name="T42" fmla="*/ 140 w 180"/>
                  <a:gd name="T43" fmla="*/ 44 h 212"/>
                  <a:gd name="T44" fmla="*/ 136 w 180"/>
                  <a:gd name="T45" fmla="*/ 41 h 212"/>
                  <a:gd name="T46" fmla="*/ 132 w 180"/>
                  <a:gd name="T47" fmla="*/ 38 h 212"/>
                  <a:gd name="T48" fmla="*/ 127 w 180"/>
                  <a:gd name="T49" fmla="*/ 40 h 212"/>
                  <a:gd name="T50" fmla="*/ 120 w 180"/>
                  <a:gd name="T51" fmla="*/ 46 h 212"/>
                  <a:gd name="T52" fmla="*/ 41 w 180"/>
                  <a:gd name="T53" fmla="*/ 131 h 212"/>
                  <a:gd name="T54" fmla="*/ 30 w 180"/>
                  <a:gd name="T55" fmla="*/ 145 h 212"/>
                  <a:gd name="T56" fmla="*/ 20 w 180"/>
                  <a:gd name="T57" fmla="*/ 161 h 212"/>
                  <a:gd name="T58" fmla="*/ 15 w 180"/>
                  <a:gd name="T59" fmla="*/ 177 h 212"/>
                  <a:gd name="T60" fmla="*/ 19 w 180"/>
                  <a:gd name="T61" fmla="*/ 192 h 212"/>
                  <a:gd name="T62" fmla="*/ 29 w 180"/>
                  <a:gd name="T63" fmla="*/ 200 h 212"/>
                  <a:gd name="T64" fmla="*/ 43 w 180"/>
                  <a:gd name="T65" fmla="*/ 197 h 212"/>
                  <a:gd name="T66" fmla="*/ 56 w 180"/>
                  <a:gd name="T67" fmla="*/ 188 h 212"/>
                  <a:gd name="T68" fmla="*/ 69 w 180"/>
                  <a:gd name="T69" fmla="*/ 176 h 212"/>
                  <a:gd name="T70" fmla="*/ 127 w 180"/>
                  <a:gd name="T71" fmla="*/ 113 h 212"/>
                  <a:gd name="T72" fmla="*/ 145 w 180"/>
                  <a:gd name="T73" fmla="*/ 92 h 212"/>
                  <a:gd name="T74" fmla="*/ 152 w 180"/>
                  <a:gd name="T75" fmla="*/ 79 h 212"/>
                  <a:gd name="T76" fmla="*/ 153 w 180"/>
                  <a:gd name="T77" fmla="*/ 69 h 212"/>
                  <a:gd name="T78" fmla="*/ 151 w 180"/>
                  <a:gd name="T79" fmla="*/ 62 h 212"/>
                  <a:gd name="T80" fmla="*/ 158 w 180"/>
                  <a:gd name="T81" fmla="*/ 54 h 212"/>
                  <a:gd name="T82" fmla="*/ 180 w 180"/>
                  <a:gd name="T83" fmla="*/ 89 h 212"/>
                  <a:gd name="T84" fmla="*/ 173 w 180"/>
                  <a:gd name="T85" fmla="*/ 9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0" h="212">
                    <a:moveTo>
                      <a:pt x="173" y="97"/>
                    </a:moveTo>
                    <a:cubicBezTo>
                      <a:pt x="172" y="96"/>
                      <a:pt x="171" y="95"/>
                      <a:pt x="169" y="93"/>
                    </a:cubicBezTo>
                    <a:cubicBezTo>
                      <a:pt x="167" y="92"/>
                      <a:pt x="164" y="91"/>
                      <a:pt x="162" y="91"/>
                    </a:cubicBezTo>
                    <a:cubicBezTo>
                      <a:pt x="160" y="92"/>
                      <a:pt x="156" y="94"/>
                      <a:pt x="151" y="99"/>
                    </a:cubicBezTo>
                    <a:cubicBezTo>
                      <a:pt x="145" y="104"/>
                      <a:pt x="139" y="110"/>
                      <a:pt x="132" y="117"/>
                    </a:cubicBezTo>
                    <a:cubicBezTo>
                      <a:pt x="71" y="185"/>
                      <a:pt x="71" y="185"/>
                      <a:pt x="71" y="185"/>
                    </a:cubicBezTo>
                    <a:cubicBezTo>
                      <a:pt x="63" y="193"/>
                      <a:pt x="55" y="200"/>
                      <a:pt x="48" y="204"/>
                    </a:cubicBezTo>
                    <a:cubicBezTo>
                      <a:pt x="41" y="208"/>
                      <a:pt x="35" y="211"/>
                      <a:pt x="29" y="212"/>
                    </a:cubicBezTo>
                    <a:cubicBezTo>
                      <a:pt x="23" y="212"/>
                      <a:pt x="18" y="212"/>
                      <a:pt x="15" y="210"/>
                    </a:cubicBezTo>
                    <a:cubicBezTo>
                      <a:pt x="11" y="208"/>
                      <a:pt x="8" y="206"/>
                      <a:pt x="6" y="202"/>
                    </a:cubicBezTo>
                    <a:cubicBezTo>
                      <a:pt x="3" y="197"/>
                      <a:pt x="1" y="191"/>
                      <a:pt x="1" y="185"/>
                    </a:cubicBezTo>
                    <a:cubicBezTo>
                      <a:pt x="0" y="178"/>
                      <a:pt x="1" y="172"/>
                      <a:pt x="3" y="165"/>
                    </a:cubicBezTo>
                    <a:cubicBezTo>
                      <a:pt x="5" y="158"/>
                      <a:pt x="8" y="151"/>
                      <a:pt x="12" y="144"/>
                    </a:cubicBezTo>
                    <a:cubicBezTo>
                      <a:pt x="16" y="138"/>
                      <a:pt x="21" y="131"/>
                      <a:pt x="27" y="125"/>
                    </a:cubicBezTo>
                    <a:cubicBezTo>
                      <a:pt x="111" y="34"/>
                      <a:pt x="111" y="34"/>
                      <a:pt x="111" y="34"/>
                    </a:cubicBezTo>
                    <a:cubicBezTo>
                      <a:pt x="113" y="31"/>
                      <a:pt x="115" y="29"/>
                      <a:pt x="116" y="27"/>
                    </a:cubicBezTo>
                    <a:cubicBezTo>
                      <a:pt x="117" y="25"/>
                      <a:pt x="118" y="22"/>
                      <a:pt x="119" y="19"/>
                    </a:cubicBezTo>
                    <a:cubicBezTo>
                      <a:pt x="119" y="17"/>
                      <a:pt x="119" y="15"/>
                      <a:pt x="119" y="13"/>
                    </a:cubicBezTo>
                    <a:cubicBezTo>
                      <a:pt x="118" y="11"/>
                      <a:pt x="118" y="9"/>
                      <a:pt x="117" y="8"/>
                    </a:cubicBezTo>
                    <a:cubicBezTo>
                      <a:pt x="124" y="0"/>
                      <a:pt x="124" y="0"/>
                      <a:pt x="124" y="0"/>
                    </a:cubicBezTo>
                    <a:cubicBezTo>
                      <a:pt x="147" y="36"/>
                      <a:pt x="147" y="36"/>
                      <a:pt x="147" y="36"/>
                    </a:cubicBezTo>
                    <a:cubicBezTo>
                      <a:pt x="140" y="44"/>
                      <a:pt x="140" y="44"/>
                      <a:pt x="140" y="44"/>
                    </a:cubicBezTo>
                    <a:cubicBezTo>
                      <a:pt x="139" y="43"/>
                      <a:pt x="138" y="42"/>
                      <a:pt x="136" y="41"/>
                    </a:cubicBezTo>
                    <a:cubicBezTo>
                      <a:pt x="135" y="40"/>
                      <a:pt x="133" y="39"/>
                      <a:pt x="132" y="38"/>
                    </a:cubicBezTo>
                    <a:cubicBezTo>
                      <a:pt x="131" y="38"/>
                      <a:pt x="129" y="39"/>
                      <a:pt x="127" y="40"/>
                    </a:cubicBezTo>
                    <a:cubicBezTo>
                      <a:pt x="124" y="42"/>
                      <a:pt x="122" y="44"/>
                      <a:pt x="120" y="46"/>
                    </a:cubicBezTo>
                    <a:cubicBezTo>
                      <a:pt x="41" y="131"/>
                      <a:pt x="41" y="131"/>
                      <a:pt x="41" y="131"/>
                    </a:cubicBezTo>
                    <a:cubicBezTo>
                      <a:pt x="37" y="136"/>
                      <a:pt x="34" y="140"/>
                      <a:pt x="30" y="145"/>
                    </a:cubicBezTo>
                    <a:cubicBezTo>
                      <a:pt x="26" y="150"/>
                      <a:pt x="23" y="156"/>
                      <a:pt x="20" y="161"/>
                    </a:cubicBezTo>
                    <a:cubicBezTo>
                      <a:pt x="17" y="167"/>
                      <a:pt x="16" y="172"/>
                      <a:pt x="15" y="177"/>
                    </a:cubicBezTo>
                    <a:cubicBezTo>
                      <a:pt x="14" y="183"/>
                      <a:pt x="16" y="187"/>
                      <a:pt x="19" y="192"/>
                    </a:cubicBezTo>
                    <a:cubicBezTo>
                      <a:pt x="21" y="197"/>
                      <a:pt x="25" y="199"/>
                      <a:pt x="29" y="200"/>
                    </a:cubicBezTo>
                    <a:cubicBezTo>
                      <a:pt x="33" y="200"/>
                      <a:pt x="38" y="199"/>
                      <a:pt x="43" y="197"/>
                    </a:cubicBezTo>
                    <a:cubicBezTo>
                      <a:pt x="47" y="195"/>
                      <a:pt x="52" y="192"/>
                      <a:pt x="56" y="188"/>
                    </a:cubicBezTo>
                    <a:cubicBezTo>
                      <a:pt x="61" y="184"/>
                      <a:pt x="65" y="180"/>
                      <a:pt x="69" y="176"/>
                    </a:cubicBezTo>
                    <a:cubicBezTo>
                      <a:pt x="127" y="113"/>
                      <a:pt x="127" y="113"/>
                      <a:pt x="127" y="113"/>
                    </a:cubicBezTo>
                    <a:cubicBezTo>
                      <a:pt x="135" y="105"/>
                      <a:pt x="141" y="98"/>
                      <a:pt x="145" y="92"/>
                    </a:cubicBezTo>
                    <a:cubicBezTo>
                      <a:pt x="149" y="86"/>
                      <a:pt x="152" y="82"/>
                      <a:pt x="152" y="79"/>
                    </a:cubicBezTo>
                    <a:cubicBezTo>
                      <a:pt x="153" y="76"/>
                      <a:pt x="153" y="72"/>
                      <a:pt x="153" y="69"/>
                    </a:cubicBezTo>
                    <a:cubicBezTo>
                      <a:pt x="152" y="65"/>
                      <a:pt x="152" y="63"/>
                      <a:pt x="151" y="62"/>
                    </a:cubicBezTo>
                    <a:cubicBezTo>
                      <a:pt x="158" y="54"/>
                      <a:pt x="158" y="54"/>
                      <a:pt x="158" y="54"/>
                    </a:cubicBezTo>
                    <a:cubicBezTo>
                      <a:pt x="180" y="89"/>
                      <a:pt x="180" y="89"/>
                      <a:pt x="180" y="89"/>
                    </a:cubicBezTo>
                    <a:lnTo>
                      <a:pt x="173" y="97"/>
                    </a:lnTo>
                    <a:close/>
                  </a:path>
                </a:pathLst>
              </a:custGeom>
              <a:solidFill>
                <a:srgbClr val="898989"/>
              </a:solidFill>
              <a:ln>
                <a:noFill/>
              </a:ln>
            </p:spPr>
            <p:txBody>
              <a:bodyPr anchor="ctr"/>
              <a:lstStyle/>
              <a:p>
                <a:pPr algn="ctr"/>
                <a:endParaRPr/>
              </a:p>
            </p:txBody>
          </p:sp>
          <p:sp>
            <p:nvSpPr>
              <p:cNvPr id="57" name="任意多边形: 形状 29"/>
              <p:cNvSpPr/>
              <p:nvPr/>
            </p:nvSpPr>
            <p:spPr bwMode="auto">
              <a:xfrm>
                <a:off x="2403476" y="3760788"/>
                <a:ext cx="155575" cy="190500"/>
              </a:xfrm>
              <a:custGeom>
                <a:avLst/>
                <a:gdLst>
                  <a:gd name="T0" fmla="*/ 190 w 197"/>
                  <a:gd name="T1" fmla="*/ 97 h 243"/>
                  <a:gd name="T2" fmla="*/ 185 w 197"/>
                  <a:gd name="T3" fmla="*/ 94 h 243"/>
                  <a:gd name="T4" fmla="*/ 179 w 197"/>
                  <a:gd name="T5" fmla="*/ 93 h 243"/>
                  <a:gd name="T6" fmla="*/ 168 w 197"/>
                  <a:gd name="T7" fmla="*/ 101 h 243"/>
                  <a:gd name="T8" fmla="*/ 150 w 197"/>
                  <a:gd name="T9" fmla="*/ 121 h 243"/>
                  <a:gd name="T10" fmla="*/ 51 w 197"/>
                  <a:gd name="T11" fmla="*/ 243 h 243"/>
                  <a:gd name="T12" fmla="*/ 48 w 197"/>
                  <a:gd name="T13" fmla="*/ 238 h 243"/>
                  <a:gd name="T14" fmla="*/ 123 w 197"/>
                  <a:gd name="T15" fmla="*/ 52 h 243"/>
                  <a:gd name="T16" fmla="*/ 53 w 197"/>
                  <a:gd name="T17" fmla="*/ 138 h 243"/>
                  <a:gd name="T18" fmla="*/ 36 w 197"/>
                  <a:gd name="T19" fmla="*/ 161 h 243"/>
                  <a:gd name="T20" fmla="*/ 29 w 197"/>
                  <a:gd name="T21" fmla="*/ 175 h 243"/>
                  <a:gd name="T22" fmla="*/ 29 w 197"/>
                  <a:gd name="T23" fmla="*/ 185 h 243"/>
                  <a:gd name="T24" fmla="*/ 31 w 197"/>
                  <a:gd name="T25" fmla="*/ 193 h 243"/>
                  <a:gd name="T26" fmla="*/ 24 w 197"/>
                  <a:gd name="T27" fmla="*/ 201 h 243"/>
                  <a:gd name="T28" fmla="*/ 0 w 197"/>
                  <a:gd name="T29" fmla="*/ 168 h 243"/>
                  <a:gd name="T30" fmla="*/ 7 w 197"/>
                  <a:gd name="T31" fmla="*/ 159 h 243"/>
                  <a:gd name="T32" fmla="*/ 12 w 197"/>
                  <a:gd name="T33" fmla="*/ 162 h 243"/>
                  <a:gd name="T34" fmla="*/ 19 w 197"/>
                  <a:gd name="T35" fmla="*/ 163 h 243"/>
                  <a:gd name="T36" fmla="*/ 29 w 197"/>
                  <a:gd name="T37" fmla="*/ 156 h 243"/>
                  <a:gd name="T38" fmla="*/ 48 w 197"/>
                  <a:gd name="T39" fmla="*/ 134 h 243"/>
                  <a:gd name="T40" fmla="*/ 114 w 197"/>
                  <a:gd name="T41" fmla="*/ 52 h 243"/>
                  <a:gd name="T42" fmla="*/ 123 w 197"/>
                  <a:gd name="T43" fmla="*/ 40 h 243"/>
                  <a:gd name="T44" fmla="*/ 128 w 197"/>
                  <a:gd name="T45" fmla="*/ 29 h 243"/>
                  <a:gd name="T46" fmla="*/ 129 w 197"/>
                  <a:gd name="T47" fmla="*/ 17 h 243"/>
                  <a:gd name="T48" fmla="*/ 127 w 197"/>
                  <a:gd name="T49" fmla="*/ 8 h 243"/>
                  <a:gd name="T50" fmla="*/ 134 w 197"/>
                  <a:gd name="T51" fmla="*/ 0 h 243"/>
                  <a:gd name="T52" fmla="*/ 151 w 197"/>
                  <a:gd name="T53" fmla="*/ 24 h 243"/>
                  <a:gd name="T54" fmla="*/ 81 w 197"/>
                  <a:gd name="T55" fmla="*/ 196 h 243"/>
                  <a:gd name="T56" fmla="*/ 145 w 197"/>
                  <a:gd name="T57" fmla="*/ 117 h 243"/>
                  <a:gd name="T58" fmla="*/ 162 w 197"/>
                  <a:gd name="T59" fmla="*/ 94 h 243"/>
                  <a:gd name="T60" fmla="*/ 169 w 197"/>
                  <a:gd name="T61" fmla="*/ 81 h 243"/>
                  <a:gd name="T62" fmla="*/ 168 w 197"/>
                  <a:gd name="T63" fmla="*/ 71 h 243"/>
                  <a:gd name="T64" fmla="*/ 166 w 197"/>
                  <a:gd name="T65" fmla="*/ 63 h 243"/>
                  <a:gd name="T66" fmla="*/ 173 w 197"/>
                  <a:gd name="T67" fmla="*/ 55 h 243"/>
                  <a:gd name="T68" fmla="*/ 197 w 197"/>
                  <a:gd name="T69" fmla="*/ 88 h 243"/>
                  <a:gd name="T70" fmla="*/ 190 w 197"/>
                  <a:gd name="T71" fmla="*/ 9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243">
                    <a:moveTo>
                      <a:pt x="190" y="97"/>
                    </a:moveTo>
                    <a:cubicBezTo>
                      <a:pt x="189" y="96"/>
                      <a:pt x="188" y="95"/>
                      <a:pt x="185" y="94"/>
                    </a:cubicBezTo>
                    <a:cubicBezTo>
                      <a:pt x="182" y="93"/>
                      <a:pt x="180" y="92"/>
                      <a:pt x="179" y="93"/>
                    </a:cubicBezTo>
                    <a:cubicBezTo>
                      <a:pt x="176" y="93"/>
                      <a:pt x="172" y="96"/>
                      <a:pt x="168" y="101"/>
                    </a:cubicBezTo>
                    <a:cubicBezTo>
                      <a:pt x="163" y="106"/>
                      <a:pt x="157" y="113"/>
                      <a:pt x="150" y="121"/>
                    </a:cubicBezTo>
                    <a:cubicBezTo>
                      <a:pt x="51" y="243"/>
                      <a:pt x="51" y="243"/>
                      <a:pt x="51" y="243"/>
                    </a:cubicBezTo>
                    <a:cubicBezTo>
                      <a:pt x="48" y="238"/>
                      <a:pt x="48" y="238"/>
                      <a:pt x="48" y="238"/>
                    </a:cubicBezTo>
                    <a:cubicBezTo>
                      <a:pt x="123" y="52"/>
                      <a:pt x="123" y="52"/>
                      <a:pt x="123" y="52"/>
                    </a:cubicBezTo>
                    <a:cubicBezTo>
                      <a:pt x="53" y="138"/>
                      <a:pt x="53" y="138"/>
                      <a:pt x="53" y="138"/>
                    </a:cubicBezTo>
                    <a:cubicBezTo>
                      <a:pt x="45" y="148"/>
                      <a:pt x="40" y="155"/>
                      <a:pt x="36" y="161"/>
                    </a:cubicBezTo>
                    <a:cubicBezTo>
                      <a:pt x="32" y="167"/>
                      <a:pt x="30" y="171"/>
                      <a:pt x="29" y="175"/>
                    </a:cubicBezTo>
                    <a:cubicBezTo>
                      <a:pt x="28" y="177"/>
                      <a:pt x="28" y="181"/>
                      <a:pt x="29" y="185"/>
                    </a:cubicBezTo>
                    <a:cubicBezTo>
                      <a:pt x="30" y="189"/>
                      <a:pt x="30" y="192"/>
                      <a:pt x="31" y="193"/>
                    </a:cubicBezTo>
                    <a:cubicBezTo>
                      <a:pt x="24" y="201"/>
                      <a:pt x="24" y="201"/>
                      <a:pt x="24" y="201"/>
                    </a:cubicBezTo>
                    <a:cubicBezTo>
                      <a:pt x="0" y="168"/>
                      <a:pt x="0" y="168"/>
                      <a:pt x="0" y="168"/>
                    </a:cubicBezTo>
                    <a:cubicBezTo>
                      <a:pt x="7" y="159"/>
                      <a:pt x="7" y="159"/>
                      <a:pt x="7" y="159"/>
                    </a:cubicBezTo>
                    <a:cubicBezTo>
                      <a:pt x="8" y="160"/>
                      <a:pt x="10" y="161"/>
                      <a:pt x="12" y="162"/>
                    </a:cubicBezTo>
                    <a:cubicBezTo>
                      <a:pt x="15" y="163"/>
                      <a:pt x="17" y="164"/>
                      <a:pt x="19" y="163"/>
                    </a:cubicBezTo>
                    <a:cubicBezTo>
                      <a:pt x="21" y="162"/>
                      <a:pt x="25" y="160"/>
                      <a:pt x="29" y="156"/>
                    </a:cubicBezTo>
                    <a:cubicBezTo>
                      <a:pt x="33" y="152"/>
                      <a:pt x="39" y="145"/>
                      <a:pt x="48" y="134"/>
                    </a:cubicBezTo>
                    <a:cubicBezTo>
                      <a:pt x="114" y="52"/>
                      <a:pt x="114" y="52"/>
                      <a:pt x="114" y="52"/>
                    </a:cubicBezTo>
                    <a:cubicBezTo>
                      <a:pt x="117" y="48"/>
                      <a:pt x="120" y="44"/>
                      <a:pt x="123" y="40"/>
                    </a:cubicBezTo>
                    <a:cubicBezTo>
                      <a:pt x="125" y="36"/>
                      <a:pt x="127" y="32"/>
                      <a:pt x="128" y="29"/>
                    </a:cubicBezTo>
                    <a:cubicBezTo>
                      <a:pt x="129" y="25"/>
                      <a:pt x="129" y="21"/>
                      <a:pt x="129" y="17"/>
                    </a:cubicBezTo>
                    <a:cubicBezTo>
                      <a:pt x="129" y="13"/>
                      <a:pt x="128" y="10"/>
                      <a:pt x="127" y="8"/>
                    </a:cubicBezTo>
                    <a:cubicBezTo>
                      <a:pt x="134" y="0"/>
                      <a:pt x="134" y="0"/>
                      <a:pt x="134" y="0"/>
                    </a:cubicBezTo>
                    <a:cubicBezTo>
                      <a:pt x="151" y="24"/>
                      <a:pt x="151" y="24"/>
                      <a:pt x="151" y="24"/>
                    </a:cubicBezTo>
                    <a:cubicBezTo>
                      <a:pt x="81" y="196"/>
                      <a:pt x="81" y="196"/>
                      <a:pt x="81" y="196"/>
                    </a:cubicBezTo>
                    <a:cubicBezTo>
                      <a:pt x="145" y="117"/>
                      <a:pt x="145" y="117"/>
                      <a:pt x="145" y="117"/>
                    </a:cubicBezTo>
                    <a:cubicBezTo>
                      <a:pt x="153" y="108"/>
                      <a:pt x="158" y="100"/>
                      <a:pt x="162" y="94"/>
                    </a:cubicBezTo>
                    <a:cubicBezTo>
                      <a:pt x="166" y="88"/>
                      <a:pt x="168" y="84"/>
                      <a:pt x="169" y="81"/>
                    </a:cubicBezTo>
                    <a:cubicBezTo>
                      <a:pt x="169" y="78"/>
                      <a:pt x="169" y="75"/>
                      <a:pt x="168" y="71"/>
                    </a:cubicBezTo>
                    <a:cubicBezTo>
                      <a:pt x="168" y="68"/>
                      <a:pt x="167" y="65"/>
                      <a:pt x="166" y="63"/>
                    </a:cubicBezTo>
                    <a:cubicBezTo>
                      <a:pt x="173" y="55"/>
                      <a:pt x="173" y="55"/>
                      <a:pt x="173" y="55"/>
                    </a:cubicBezTo>
                    <a:cubicBezTo>
                      <a:pt x="197" y="88"/>
                      <a:pt x="197" y="88"/>
                      <a:pt x="197" y="88"/>
                    </a:cubicBezTo>
                    <a:lnTo>
                      <a:pt x="190" y="97"/>
                    </a:lnTo>
                    <a:close/>
                  </a:path>
                </a:pathLst>
              </a:custGeom>
              <a:solidFill>
                <a:srgbClr val="898989"/>
              </a:solidFill>
              <a:ln>
                <a:noFill/>
              </a:ln>
            </p:spPr>
            <p:txBody>
              <a:bodyPr anchor="ctr"/>
              <a:lstStyle/>
              <a:p>
                <a:pPr algn="ctr"/>
                <a:endParaRPr/>
              </a:p>
            </p:txBody>
          </p:sp>
          <p:sp>
            <p:nvSpPr>
              <p:cNvPr id="58" name="任意多边形: 形状 30"/>
              <p:cNvSpPr/>
              <p:nvPr/>
            </p:nvSpPr>
            <p:spPr bwMode="auto">
              <a:xfrm>
                <a:off x="2476501" y="3825876"/>
                <a:ext cx="107950" cy="179388"/>
              </a:xfrm>
              <a:custGeom>
                <a:avLst/>
                <a:gdLst>
                  <a:gd name="T0" fmla="*/ 31 w 137"/>
                  <a:gd name="T1" fmla="*/ 228 h 228"/>
                  <a:gd name="T2" fmla="*/ 0 w 137"/>
                  <a:gd name="T3" fmla="*/ 199 h 228"/>
                  <a:gd name="T4" fmla="*/ 5 w 137"/>
                  <a:gd name="T5" fmla="*/ 189 h 228"/>
                  <a:gd name="T6" fmla="*/ 9 w 137"/>
                  <a:gd name="T7" fmla="*/ 191 h 228"/>
                  <a:gd name="T8" fmla="*/ 14 w 137"/>
                  <a:gd name="T9" fmla="*/ 193 h 228"/>
                  <a:gd name="T10" fmla="*/ 19 w 137"/>
                  <a:gd name="T11" fmla="*/ 190 h 228"/>
                  <a:gd name="T12" fmla="*/ 24 w 137"/>
                  <a:gd name="T13" fmla="*/ 182 h 228"/>
                  <a:gd name="T14" fmla="*/ 101 w 137"/>
                  <a:gd name="T15" fmla="*/ 38 h 228"/>
                  <a:gd name="T16" fmla="*/ 105 w 137"/>
                  <a:gd name="T17" fmla="*/ 30 h 228"/>
                  <a:gd name="T18" fmla="*/ 105 w 137"/>
                  <a:gd name="T19" fmla="*/ 22 h 228"/>
                  <a:gd name="T20" fmla="*/ 103 w 137"/>
                  <a:gd name="T21" fmla="*/ 15 h 228"/>
                  <a:gd name="T22" fmla="*/ 101 w 137"/>
                  <a:gd name="T23" fmla="*/ 10 h 228"/>
                  <a:gd name="T24" fmla="*/ 106 w 137"/>
                  <a:gd name="T25" fmla="*/ 0 h 228"/>
                  <a:gd name="T26" fmla="*/ 137 w 137"/>
                  <a:gd name="T27" fmla="*/ 29 h 228"/>
                  <a:gd name="T28" fmla="*/ 132 w 137"/>
                  <a:gd name="T29" fmla="*/ 39 h 228"/>
                  <a:gd name="T30" fmla="*/ 128 w 137"/>
                  <a:gd name="T31" fmla="*/ 37 h 228"/>
                  <a:gd name="T32" fmla="*/ 123 w 137"/>
                  <a:gd name="T33" fmla="*/ 36 h 228"/>
                  <a:gd name="T34" fmla="*/ 118 w 137"/>
                  <a:gd name="T35" fmla="*/ 39 h 228"/>
                  <a:gd name="T36" fmla="*/ 112 w 137"/>
                  <a:gd name="T37" fmla="*/ 47 h 228"/>
                  <a:gd name="T38" fmla="*/ 35 w 137"/>
                  <a:gd name="T39" fmla="*/ 190 h 228"/>
                  <a:gd name="T40" fmla="*/ 32 w 137"/>
                  <a:gd name="T41" fmla="*/ 199 h 228"/>
                  <a:gd name="T42" fmla="*/ 31 w 137"/>
                  <a:gd name="T43" fmla="*/ 207 h 228"/>
                  <a:gd name="T44" fmla="*/ 33 w 137"/>
                  <a:gd name="T45" fmla="*/ 213 h 228"/>
                  <a:gd name="T46" fmla="*/ 36 w 137"/>
                  <a:gd name="T47" fmla="*/ 218 h 228"/>
                  <a:gd name="T48" fmla="*/ 31 w 137"/>
                  <a:gd name="T49"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28">
                    <a:moveTo>
                      <a:pt x="31" y="228"/>
                    </a:moveTo>
                    <a:cubicBezTo>
                      <a:pt x="0" y="199"/>
                      <a:pt x="0" y="199"/>
                      <a:pt x="0" y="199"/>
                    </a:cubicBezTo>
                    <a:cubicBezTo>
                      <a:pt x="5" y="189"/>
                      <a:pt x="5" y="189"/>
                      <a:pt x="5" y="189"/>
                    </a:cubicBezTo>
                    <a:cubicBezTo>
                      <a:pt x="6" y="189"/>
                      <a:pt x="7" y="190"/>
                      <a:pt x="9" y="191"/>
                    </a:cubicBezTo>
                    <a:cubicBezTo>
                      <a:pt x="11" y="193"/>
                      <a:pt x="13" y="193"/>
                      <a:pt x="14" y="193"/>
                    </a:cubicBezTo>
                    <a:cubicBezTo>
                      <a:pt x="15" y="193"/>
                      <a:pt x="17" y="192"/>
                      <a:pt x="19" y="190"/>
                    </a:cubicBezTo>
                    <a:cubicBezTo>
                      <a:pt x="20" y="189"/>
                      <a:pt x="22" y="186"/>
                      <a:pt x="24" y="182"/>
                    </a:cubicBezTo>
                    <a:cubicBezTo>
                      <a:pt x="101" y="38"/>
                      <a:pt x="101" y="38"/>
                      <a:pt x="101" y="38"/>
                    </a:cubicBezTo>
                    <a:cubicBezTo>
                      <a:pt x="103" y="35"/>
                      <a:pt x="104" y="32"/>
                      <a:pt x="105" y="30"/>
                    </a:cubicBezTo>
                    <a:cubicBezTo>
                      <a:pt x="106" y="27"/>
                      <a:pt x="106" y="24"/>
                      <a:pt x="105" y="22"/>
                    </a:cubicBezTo>
                    <a:cubicBezTo>
                      <a:pt x="105" y="20"/>
                      <a:pt x="104" y="18"/>
                      <a:pt x="103" y="15"/>
                    </a:cubicBezTo>
                    <a:cubicBezTo>
                      <a:pt x="103" y="13"/>
                      <a:pt x="102" y="11"/>
                      <a:pt x="101" y="10"/>
                    </a:cubicBezTo>
                    <a:cubicBezTo>
                      <a:pt x="106" y="0"/>
                      <a:pt x="106" y="0"/>
                      <a:pt x="106" y="0"/>
                    </a:cubicBezTo>
                    <a:cubicBezTo>
                      <a:pt x="137" y="29"/>
                      <a:pt x="137" y="29"/>
                      <a:pt x="137" y="29"/>
                    </a:cubicBezTo>
                    <a:cubicBezTo>
                      <a:pt x="132" y="39"/>
                      <a:pt x="132" y="39"/>
                      <a:pt x="132" y="39"/>
                    </a:cubicBezTo>
                    <a:cubicBezTo>
                      <a:pt x="131" y="38"/>
                      <a:pt x="130" y="37"/>
                      <a:pt x="128" y="37"/>
                    </a:cubicBezTo>
                    <a:cubicBezTo>
                      <a:pt x="126" y="36"/>
                      <a:pt x="125" y="36"/>
                      <a:pt x="123" y="36"/>
                    </a:cubicBezTo>
                    <a:cubicBezTo>
                      <a:pt x="121" y="36"/>
                      <a:pt x="119" y="37"/>
                      <a:pt x="118" y="39"/>
                    </a:cubicBezTo>
                    <a:cubicBezTo>
                      <a:pt x="116" y="41"/>
                      <a:pt x="114" y="44"/>
                      <a:pt x="112" y="47"/>
                    </a:cubicBezTo>
                    <a:cubicBezTo>
                      <a:pt x="35" y="190"/>
                      <a:pt x="35" y="190"/>
                      <a:pt x="35" y="190"/>
                    </a:cubicBezTo>
                    <a:cubicBezTo>
                      <a:pt x="34" y="193"/>
                      <a:pt x="33" y="196"/>
                      <a:pt x="32" y="199"/>
                    </a:cubicBezTo>
                    <a:cubicBezTo>
                      <a:pt x="31" y="202"/>
                      <a:pt x="31" y="205"/>
                      <a:pt x="31" y="207"/>
                    </a:cubicBezTo>
                    <a:cubicBezTo>
                      <a:pt x="31" y="209"/>
                      <a:pt x="32" y="210"/>
                      <a:pt x="33" y="213"/>
                    </a:cubicBezTo>
                    <a:cubicBezTo>
                      <a:pt x="34" y="215"/>
                      <a:pt x="35" y="217"/>
                      <a:pt x="36" y="218"/>
                    </a:cubicBezTo>
                    <a:lnTo>
                      <a:pt x="31" y="228"/>
                    </a:lnTo>
                    <a:close/>
                  </a:path>
                </a:pathLst>
              </a:custGeom>
              <a:solidFill>
                <a:srgbClr val="898989"/>
              </a:solidFill>
              <a:ln>
                <a:noFill/>
              </a:ln>
            </p:spPr>
            <p:txBody>
              <a:bodyPr anchor="ctr"/>
              <a:lstStyle/>
              <a:p>
                <a:pPr algn="ctr"/>
                <a:endParaRPr/>
              </a:p>
            </p:txBody>
          </p:sp>
          <p:sp>
            <p:nvSpPr>
              <p:cNvPr id="59" name="任意多边形: 形状 31"/>
              <p:cNvSpPr/>
              <p:nvPr/>
            </p:nvSpPr>
            <p:spPr bwMode="auto">
              <a:xfrm>
                <a:off x="2533651" y="3856038"/>
                <a:ext cx="112713" cy="187325"/>
              </a:xfrm>
              <a:custGeom>
                <a:avLst/>
                <a:gdLst>
                  <a:gd name="T0" fmla="*/ 139 w 144"/>
                  <a:gd name="T1" fmla="*/ 75 h 237"/>
                  <a:gd name="T2" fmla="*/ 135 w 144"/>
                  <a:gd name="T3" fmla="*/ 73 h 237"/>
                  <a:gd name="T4" fmla="*/ 130 w 144"/>
                  <a:gd name="T5" fmla="*/ 74 h 237"/>
                  <a:gd name="T6" fmla="*/ 123 w 144"/>
                  <a:gd name="T7" fmla="*/ 80 h 237"/>
                  <a:gd name="T8" fmla="*/ 116 w 144"/>
                  <a:gd name="T9" fmla="*/ 89 h 237"/>
                  <a:gd name="T10" fmla="*/ 69 w 144"/>
                  <a:gd name="T11" fmla="*/ 150 h 237"/>
                  <a:gd name="T12" fmla="*/ 4 w 144"/>
                  <a:gd name="T13" fmla="*/ 237 h 237"/>
                  <a:gd name="T14" fmla="*/ 0 w 144"/>
                  <a:gd name="T15" fmla="*/ 234 h 237"/>
                  <a:gd name="T16" fmla="*/ 41 w 144"/>
                  <a:gd name="T17" fmla="*/ 116 h 237"/>
                  <a:gd name="T18" fmla="*/ 67 w 144"/>
                  <a:gd name="T19" fmla="*/ 39 h 237"/>
                  <a:gd name="T20" fmla="*/ 70 w 144"/>
                  <a:gd name="T21" fmla="*/ 30 h 237"/>
                  <a:gd name="T22" fmla="*/ 70 w 144"/>
                  <a:gd name="T23" fmla="*/ 21 h 237"/>
                  <a:gd name="T24" fmla="*/ 69 w 144"/>
                  <a:gd name="T25" fmla="*/ 15 h 237"/>
                  <a:gd name="T26" fmla="*/ 67 w 144"/>
                  <a:gd name="T27" fmla="*/ 11 h 237"/>
                  <a:gd name="T28" fmla="*/ 72 w 144"/>
                  <a:gd name="T29" fmla="*/ 0 h 237"/>
                  <a:gd name="T30" fmla="*/ 101 w 144"/>
                  <a:gd name="T31" fmla="*/ 26 h 237"/>
                  <a:gd name="T32" fmla="*/ 96 w 144"/>
                  <a:gd name="T33" fmla="*/ 37 h 237"/>
                  <a:gd name="T34" fmla="*/ 89 w 144"/>
                  <a:gd name="T35" fmla="*/ 33 h 237"/>
                  <a:gd name="T36" fmla="*/ 83 w 144"/>
                  <a:gd name="T37" fmla="*/ 36 h 237"/>
                  <a:gd name="T38" fmla="*/ 82 w 144"/>
                  <a:gd name="T39" fmla="*/ 40 h 237"/>
                  <a:gd name="T40" fmla="*/ 80 w 144"/>
                  <a:gd name="T41" fmla="*/ 44 h 237"/>
                  <a:gd name="T42" fmla="*/ 63 w 144"/>
                  <a:gd name="T43" fmla="*/ 94 h 237"/>
                  <a:gd name="T44" fmla="*/ 29 w 144"/>
                  <a:gd name="T45" fmla="*/ 194 h 237"/>
                  <a:gd name="T46" fmla="*/ 69 w 144"/>
                  <a:gd name="T47" fmla="*/ 140 h 237"/>
                  <a:gd name="T48" fmla="*/ 101 w 144"/>
                  <a:gd name="T49" fmla="*/ 97 h 237"/>
                  <a:gd name="T50" fmla="*/ 112 w 144"/>
                  <a:gd name="T51" fmla="*/ 81 h 237"/>
                  <a:gd name="T52" fmla="*/ 117 w 144"/>
                  <a:gd name="T53" fmla="*/ 73 h 237"/>
                  <a:gd name="T54" fmla="*/ 118 w 144"/>
                  <a:gd name="T55" fmla="*/ 67 h 237"/>
                  <a:gd name="T56" fmla="*/ 118 w 144"/>
                  <a:gd name="T57" fmla="*/ 60 h 237"/>
                  <a:gd name="T58" fmla="*/ 115 w 144"/>
                  <a:gd name="T59" fmla="*/ 55 h 237"/>
                  <a:gd name="T60" fmla="*/ 112 w 144"/>
                  <a:gd name="T61" fmla="*/ 51 h 237"/>
                  <a:gd name="T62" fmla="*/ 118 w 144"/>
                  <a:gd name="T63" fmla="*/ 41 h 237"/>
                  <a:gd name="T64" fmla="*/ 144 w 144"/>
                  <a:gd name="T65" fmla="*/ 64 h 237"/>
                  <a:gd name="T66" fmla="*/ 139 w 144"/>
                  <a:gd name="T67" fmla="*/ 7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 h="237">
                    <a:moveTo>
                      <a:pt x="139" y="75"/>
                    </a:moveTo>
                    <a:cubicBezTo>
                      <a:pt x="138" y="74"/>
                      <a:pt x="137" y="73"/>
                      <a:pt x="135" y="73"/>
                    </a:cubicBezTo>
                    <a:cubicBezTo>
                      <a:pt x="133" y="73"/>
                      <a:pt x="131" y="74"/>
                      <a:pt x="130" y="74"/>
                    </a:cubicBezTo>
                    <a:cubicBezTo>
                      <a:pt x="128" y="75"/>
                      <a:pt x="126" y="77"/>
                      <a:pt x="123" y="80"/>
                    </a:cubicBezTo>
                    <a:cubicBezTo>
                      <a:pt x="121" y="82"/>
                      <a:pt x="118" y="85"/>
                      <a:pt x="116" y="89"/>
                    </a:cubicBezTo>
                    <a:cubicBezTo>
                      <a:pt x="106" y="102"/>
                      <a:pt x="90" y="122"/>
                      <a:pt x="69" y="150"/>
                    </a:cubicBezTo>
                    <a:cubicBezTo>
                      <a:pt x="49" y="178"/>
                      <a:pt x="27" y="207"/>
                      <a:pt x="4" y="237"/>
                    </a:cubicBezTo>
                    <a:cubicBezTo>
                      <a:pt x="0" y="234"/>
                      <a:pt x="0" y="234"/>
                      <a:pt x="0" y="234"/>
                    </a:cubicBezTo>
                    <a:cubicBezTo>
                      <a:pt x="14" y="193"/>
                      <a:pt x="28" y="154"/>
                      <a:pt x="41" y="116"/>
                    </a:cubicBezTo>
                    <a:cubicBezTo>
                      <a:pt x="54" y="78"/>
                      <a:pt x="63" y="52"/>
                      <a:pt x="67" y="39"/>
                    </a:cubicBezTo>
                    <a:cubicBezTo>
                      <a:pt x="68" y="36"/>
                      <a:pt x="69" y="32"/>
                      <a:pt x="70" y="30"/>
                    </a:cubicBezTo>
                    <a:cubicBezTo>
                      <a:pt x="70" y="27"/>
                      <a:pt x="70" y="24"/>
                      <a:pt x="70" y="21"/>
                    </a:cubicBezTo>
                    <a:cubicBezTo>
                      <a:pt x="70" y="19"/>
                      <a:pt x="70" y="16"/>
                      <a:pt x="69" y="15"/>
                    </a:cubicBezTo>
                    <a:cubicBezTo>
                      <a:pt x="68" y="13"/>
                      <a:pt x="68" y="12"/>
                      <a:pt x="67" y="11"/>
                    </a:cubicBezTo>
                    <a:cubicBezTo>
                      <a:pt x="72" y="0"/>
                      <a:pt x="72" y="0"/>
                      <a:pt x="72" y="0"/>
                    </a:cubicBezTo>
                    <a:cubicBezTo>
                      <a:pt x="101" y="26"/>
                      <a:pt x="101" y="26"/>
                      <a:pt x="101" y="26"/>
                    </a:cubicBezTo>
                    <a:cubicBezTo>
                      <a:pt x="96" y="37"/>
                      <a:pt x="96" y="37"/>
                      <a:pt x="96" y="37"/>
                    </a:cubicBezTo>
                    <a:cubicBezTo>
                      <a:pt x="93" y="35"/>
                      <a:pt x="91" y="33"/>
                      <a:pt x="89" y="33"/>
                    </a:cubicBezTo>
                    <a:cubicBezTo>
                      <a:pt x="86" y="33"/>
                      <a:pt x="85" y="34"/>
                      <a:pt x="83" y="36"/>
                    </a:cubicBezTo>
                    <a:cubicBezTo>
                      <a:pt x="83" y="37"/>
                      <a:pt x="82" y="39"/>
                      <a:pt x="82" y="40"/>
                    </a:cubicBezTo>
                    <a:cubicBezTo>
                      <a:pt x="81" y="42"/>
                      <a:pt x="81" y="43"/>
                      <a:pt x="80" y="44"/>
                    </a:cubicBezTo>
                    <a:cubicBezTo>
                      <a:pt x="77" y="54"/>
                      <a:pt x="71" y="71"/>
                      <a:pt x="63" y="94"/>
                    </a:cubicBezTo>
                    <a:cubicBezTo>
                      <a:pt x="55" y="118"/>
                      <a:pt x="43" y="151"/>
                      <a:pt x="29" y="194"/>
                    </a:cubicBezTo>
                    <a:cubicBezTo>
                      <a:pt x="40" y="179"/>
                      <a:pt x="54" y="161"/>
                      <a:pt x="69" y="140"/>
                    </a:cubicBezTo>
                    <a:cubicBezTo>
                      <a:pt x="85" y="119"/>
                      <a:pt x="95" y="105"/>
                      <a:pt x="101" y="97"/>
                    </a:cubicBezTo>
                    <a:cubicBezTo>
                      <a:pt x="107" y="89"/>
                      <a:pt x="110" y="84"/>
                      <a:pt x="112" y="81"/>
                    </a:cubicBezTo>
                    <a:cubicBezTo>
                      <a:pt x="114" y="78"/>
                      <a:pt x="115" y="75"/>
                      <a:pt x="117" y="73"/>
                    </a:cubicBezTo>
                    <a:cubicBezTo>
                      <a:pt x="118" y="71"/>
                      <a:pt x="118" y="69"/>
                      <a:pt x="118" y="67"/>
                    </a:cubicBezTo>
                    <a:cubicBezTo>
                      <a:pt x="118" y="65"/>
                      <a:pt x="118" y="62"/>
                      <a:pt x="118" y="60"/>
                    </a:cubicBezTo>
                    <a:cubicBezTo>
                      <a:pt x="117" y="59"/>
                      <a:pt x="116" y="57"/>
                      <a:pt x="115" y="55"/>
                    </a:cubicBezTo>
                    <a:cubicBezTo>
                      <a:pt x="114" y="54"/>
                      <a:pt x="113" y="52"/>
                      <a:pt x="112" y="51"/>
                    </a:cubicBezTo>
                    <a:cubicBezTo>
                      <a:pt x="118" y="41"/>
                      <a:pt x="118" y="41"/>
                      <a:pt x="118" y="41"/>
                    </a:cubicBezTo>
                    <a:cubicBezTo>
                      <a:pt x="144" y="64"/>
                      <a:pt x="144" y="64"/>
                      <a:pt x="144" y="64"/>
                    </a:cubicBezTo>
                    <a:lnTo>
                      <a:pt x="139" y="75"/>
                    </a:lnTo>
                    <a:close/>
                  </a:path>
                </a:pathLst>
              </a:custGeom>
              <a:solidFill>
                <a:srgbClr val="898989"/>
              </a:solidFill>
              <a:ln>
                <a:noFill/>
              </a:ln>
            </p:spPr>
            <p:txBody>
              <a:bodyPr anchor="ctr"/>
              <a:lstStyle/>
              <a:p>
                <a:pPr algn="ctr"/>
                <a:endParaRPr/>
              </a:p>
            </p:txBody>
          </p:sp>
          <p:sp>
            <p:nvSpPr>
              <p:cNvPr id="60" name="任意多边形: 形状 32"/>
              <p:cNvSpPr/>
              <p:nvPr/>
            </p:nvSpPr>
            <p:spPr bwMode="auto">
              <a:xfrm>
                <a:off x="2578101" y="3905251"/>
                <a:ext cx="119063" cy="201613"/>
              </a:xfrm>
              <a:custGeom>
                <a:avLst/>
                <a:gdLst>
                  <a:gd name="T0" fmla="*/ 90 w 152"/>
                  <a:gd name="T1" fmla="*/ 196 h 257"/>
                  <a:gd name="T2" fmla="*/ 61 w 152"/>
                  <a:gd name="T3" fmla="*/ 257 h 257"/>
                  <a:gd name="T4" fmla="*/ 0 w 152"/>
                  <a:gd name="T5" fmla="*/ 209 h 257"/>
                  <a:gd name="T6" fmla="*/ 5 w 152"/>
                  <a:gd name="T7" fmla="*/ 198 h 257"/>
                  <a:gd name="T8" fmla="*/ 9 w 152"/>
                  <a:gd name="T9" fmla="*/ 200 h 257"/>
                  <a:gd name="T10" fmla="*/ 14 w 152"/>
                  <a:gd name="T11" fmla="*/ 201 h 257"/>
                  <a:gd name="T12" fmla="*/ 19 w 152"/>
                  <a:gd name="T13" fmla="*/ 197 h 257"/>
                  <a:gd name="T14" fmla="*/ 23 w 152"/>
                  <a:gd name="T15" fmla="*/ 189 h 257"/>
                  <a:gd name="T16" fmla="*/ 92 w 152"/>
                  <a:gd name="T17" fmla="*/ 39 h 257"/>
                  <a:gd name="T18" fmla="*/ 95 w 152"/>
                  <a:gd name="T19" fmla="*/ 30 h 257"/>
                  <a:gd name="T20" fmla="*/ 95 w 152"/>
                  <a:gd name="T21" fmla="*/ 22 h 257"/>
                  <a:gd name="T22" fmla="*/ 93 w 152"/>
                  <a:gd name="T23" fmla="*/ 16 h 257"/>
                  <a:gd name="T24" fmla="*/ 90 w 152"/>
                  <a:gd name="T25" fmla="*/ 11 h 257"/>
                  <a:gd name="T26" fmla="*/ 95 w 152"/>
                  <a:gd name="T27" fmla="*/ 0 h 257"/>
                  <a:gd name="T28" fmla="*/ 152 w 152"/>
                  <a:gd name="T29" fmla="*/ 45 h 257"/>
                  <a:gd name="T30" fmla="*/ 129 w 152"/>
                  <a:gd name="T31" fmla="*/ 95 h 257"/>
                  <a:gd name="T32" fmla="*/ 125 w 152"/>
                  <a:gd name="T33" fmla="*/ 92 h 257"/>
                  <a:gd name="T34" fmla="*/ 131 w 152"/>
                  <a:gd name="T35" fmla="*/ 65 h 257"/>
                  <a:gd name="T36" fmla="*/ 131 w 152"/>
                  <a:gd name="T37" fmla="*/ 46 h 257"/>
                  <a:gd name="T38" fmla="*/ 128 w 152"/>
                  <a:gd name="T39" fmla="*/ 42 h 257"/>
                  <a:gd name="T40" fmla="*/ 123 w 152"/>
                  <a:gd name="T41" fmla="*/ 38 h 257"/>
                  <a:gd name="T42" fmla="*/ 111 w 152"/>
                  <a:gd name="T43" fmla="*/ 29 h 257"/>
                  <a:gd name="T44" fmla="*/ 73 w 152"/>
                  <a:gd name="T45" fmla="*/ 112 h 257"/>
                  <a:gd name="T46" fmla="*/ 82 w 152"/>
                  <a:gd name="T47" fmla="*/ 118 h 257"/>
                  <a:gd name="T48" fmla="*/ 88 w 152"/>
                  <a:gd name="T49" fmla="*/ 121 h 257"/>
                  <a:gd name="T50" fmla="*/ 95 w 152"/>
                  <a:gd name="T51" fmla="*/ 116 h 257"/>
                  <a:gd name="T52" fmla="*/ 102 w 152"/>
                  <a:gd name="T53" fmla="*/ 106 h 257"/>
                  <a:gd name="T54" fmla="*/ 109 w 152"/>
                  <a:gd name="T55" fmla="*/ 94 h 257"/>
                  <a:gd name="T56" fmla="*/ 113 w 152"/>
                  <a:gd name="T57" fmla="*/ 97 h 257"/>
                  <a:gd name="T58" fmla="*/ 76 w 152"/>
                  <a:gd name="T59" fmla="*/ 178 h 257"/>
                  <a:gd name="T60" fmla="*/ 72 w 152"/>
                  <a:gd name="T61" fmla="*/ 175 h 257"/>
                  <a:gd name="T62" fmla="*/ 78 w 152"/>
                  <a:gd name="T63" fmla="*/ 159 h 257"/>
                  <a:gd name="T64" fmla="*/ 81 w 152"/>
                  <a:gd name="T65" fmla="*/ 146 h 257"/>
                  <a:gd name="T66" fmla="*/ 81 w 152"/>
                  <a:gd name="T67" fmla="*/ 136 h 257"/>
                  <a:gd name="T68" fmla="*/ 76 w 152"/>
                  <a:gd name="T69" fmla="*/ 130 h 257"/>
                  <a:gd name="T70" fmla="*/ 68 w 152"/>
                  <a:gd name="T71" fmla="*/ 124 h 257"/>
                  <a:gd name="T72" fmla="*/ 39 w 152"/>
                  <a:gd name="T73" fmla="*/ 186 h 257"/>
                  <a:gd name="T74" fmla="*/ 33 w 152"/>
                  <a:gd name="T75" fmla="*/ 201 h 257"/>
                  <a:gd name="T76" fmla="*/ 31 w 152"/>
                  <a:gd name="T77" fmla="*/ 211 h 257"/>
                  <a:gd name="T78" fmla="*/ 33 w 152"/>
                  <a:gd name="T79" fmla="*/ 218 h 257"/>
                  <a:gd name="T80" fmla="*/ 39 w 152"/>
                  <a:gd name="T81" fmla="*/ 224 h 257"/>
                  <a:gd name="T82" fmla="*/ 44 w 152"/>
                  <a:gd name="T83" fmla="*/ 227 h 257"/>
                  <a:gd name="T84" fmla="*/ 49 w 152"/>
                  <a:gd name="T85" fmla="*/ 230 h 257"/>
                  <a:gd name="T86" fmla="*/ 54 w 152"/>
                  <a:gd name="T87" fmla="*/ 231 h 257"/>
                  <a:gd name="T88" fmla="*/ 59 w 152"/>
                  <a:gd name="T89" fmla="*/ 229 h 257"/>
                  <a:gd name="T90" fmla="*/ 73 w 152"/>
                  <a:gd name="T91" fmla="*/ 212 h 257"/>
                  <a:gd name="T92" fmla="*/ 86 w 152"/>
                  <a:gd name="T93" fmla="*/ 193 h 257"/>
                  <a:gd name="T94" fmla="*/ 90 w 152"/>
                  <a:gd name="T95" fmla="*/ 19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257">
                    <a:moveTo>
                      <a:pt x="90" y="196"/>
                    </a:moveTo>
                    <a:cubicBezTo>
                      <a:pt x="61" y="257"/>
                      <a:pt x="61" y="257"/>
                      <a:pt x="61" y="257"/>
                    </a:cubicBezTo>
                    <a:cubicBezTo>
                      <a:pt x="0" y="209"/>
                      <a:pt x="0" y="209"/>
                      <a:pt x="0" y="209"/>
                    </a:cubicBezTo>
                    <a:cubicBezTo>
                      <a:pt x="5" y="198"/>
                      <a:pt x="5" y="198"/>
                      <a:pt x="5" y="198"/>
                    </a:cubicBezTo>
                    <a:cubicBezTo>
                      <a:pt x="6" y="199"/>
                      <a:pt x="7" y="200"/>
                      <a:pt x="9" y="200"/>
                    </a:cubicBezTo>
                    <a:cubicBezTo>
                      <a:pt x="12" y="201"/>
                      <a:pt x="13" y="201"/>
                      <a:pt x="14" y="201"/>
                    </a:cubicBezTo>
                    <a:cubicBezTo>
                      <a:pt x="16" y="200"/>
                      <a:pt x="17" y="199"/>
                      <a:pt x="19" y="197"/>
                    </a:cubicBezTo>
                    <a:cubicBezTo>
                      <a:pt x="20" y="195"/>
                      <a:pt x="22" y="192"/>
                      <a:pt x="23" y="189"/>
                    </a:cubicBezTo>
                    <a:cubicBezTo>
                      <a:pt x="92" y="39"/>
                      <a:pt x="92" y="39"/>
                      <a:pt x="92" y="39"/>
                    </a:cubicBezTo>
                    <a:cubicBezTo>
                      <a:pt x="93" y="36"/>
                      <a:pt x="94" y="33"/>
                      <a:pt x="95" y="30"/>
                    </a:cubicBezTo>
                    <a:cubicBezTo>
                      <a:pt x="96" y="27"/>
                      <a:pt x="96" y="24"/>
                      <a:pt x="95" y="22"/>
                    </a:cubicBezTo>
                    <a:cubicBezTo>
                      <a:pt x="95" y="20"/>
                      <a:pt x="94" y="18"/>
                      <a:pt x="93" y="16"/>
                    </a:cubicBezTo>
                    <a:cubicBezTo>
                      <a:pt x="92" y="13"/>
                      <a:pt x="91" y="12"/>
                      <a:pt x="90" y="11"/>
                    </a:cubicBezTo>
                    <a:cubicBezTo>
                      <a:pt x="95" y="0"/>
                      <a:pt x="95" y="0"/>
                      <a:pt x="95" y="0"/>
                    </a:cubicBezTo>
                    <a:cubicBezTo>
                      <a:pt x="152" y="45"/>
                      <a:pt x="152" y="45"/>
                      <a:pt x="152" y="45"/>
                    </a:cubicBezTo>
                    <a:cubicBezTo>
                      <a:pt x="129" y="95"/>
                      <a:pt x="129" y="95"/>
                      <a:pt x="129" y="95"/>
                    </a:cubicBezTo>
                    <a:cubicBezTo>
                      <a:pt x="125" y="92"/>
                      <a:pt x="125" y="92"/>
                      <a:pt x="125" y="92"/>
                    </a:cubicBezTo>
                    <a:cubicBezTo>
                      <a:pt x="128" y="84"/>
                      <a:pt x="130" y="75"/>
                      <a:pt x="131" y="65"/>
                    </a:cubicBezTo>
                    <a:cubicBezTo>
                      <a:pt x="133" y="55"/>
                      <a:pt x="133" y="49"/>
                      <a:pt x="131" y="46"/>
                    </a:cubicBezTo>
                    <a:cubicBezTo>
                      <a:pt x="130" y="45"/>
                      <a:pt x="129" y="44"/>
                      <a:pt x="128" y="42"/>
                    </a:cubicBezTo>
                    <a:cubicBezTo>
                      <a:pt x="126" y="41"/>
                      <a:pt x="125" y="39"/>
                      <a:pt x="123" y="38"/>
                    </a:cubicBezTo>
                    <a:cubicBezTo>
                      <a:pt x="111" y="29"/>
                      <a:pt x="111" y="29"/>
                      <a:pt x="111" y="29"/>
                    </a:cubicBezTo>
                    <a:cubicBezTo>
                      <a:pt x="73" y="112"/>
                      <a:pt x="73" y="112"/>
                      <a:pt x="73" y="112"/>
                    </a:cubicBezTo>
                    <a:cubicBezTo>
                      <a:pt x="82" y="118"/>
                      <a:pt x="82" y="118"/>
                      <a:pt x="82" y="118"/>
                    </a:cubicBezTo>
                    <a:cubicBezTo>
                      <a:pt x="84" y="120"/>
                      <a:pt x="87" y="121"/>
                      <a:pt x="88" y="121"/>
                    </a:cubicBezTo>
                    <a:cubicBezTo>
                      <a:pt x="90" y="120"/>
                      <a:pt x="92" y="119"/>
                      <a:pt x="95" y="116"/>
                    </a:cubicBezTo>
                    <a:cubicBezTo>
                      <a:pt x="97" y="114"/>
                      <a:pt x="99" y="111"/>
                      <a:pt x="102" y="106"/>
                    </a:cubicBezTo>
                    <a:cubicBezTo>
                      <a:pt x="105" y="102"/>
                      <a:pt x="107" y="98"/>
                      <a:pt x="109" y="94"/>
                    </a:cubicBezTo>
                    <a:cubicBezTo>
                      <a:pt x="113" y="97"/>
                      <a:pt x="113" y="97"/>
                      <a:pt x="113" y="97"/>
                    </a:cubicBezTo>
                    <a:cubicBezTo>
                      <a:pt x="76" y="178"/>
                      <a:pt x="76" y="178"/>
                      <a:pt x="76" y="178"/>
                    </a:cubicBezTo>
                    <a:cubicBezTo>
                      <a:pt x="72" y="175"/>
                      <a:pt x="72" y="175"/>
                      <a:pt x="72" y="175"/>
                    </a:cubicBezTo>
                    <a:cubicBezTo>
                      <a:pt x="74" y="170"/>
                      <a:pt x="76" y="165"/>
                      <a:pt x="78" y="159"/>
                    </a:cubicBezTo>
                    <a:cubicBezTo>
                      <a:pt x="79" y="154"/>
                      <a:pt x="81" y="149"/>
                      <a:pt x="81" y="146"/>
                    </a:cubicBezTo>
                    <a:cubicBezTo>
                      <a:pt x="82" y="142"/>
                      <a:pt x="82" y="138"/>
                      <a:pt x="81" y="136"/>
                    </a:cubicBezTo>
                    <a:cubicBezTo>
                      <a:pt x="80" y="134"/>
                      <a:pt x="78" y="132"/>
                      <a:pt x="76" y="130"/>
                    </a:cubicBezTo>
                    <a:cubicBezTo>
                      <a:pt x="68" y="124"/>
                      <a:pt x="68" y="124"/>
                      <a:pt x="68" y="124"/>
                    </a:cubicBezTo>
                    <a:cubicBezTo>
                      <a:pt x="39" y="186"/>
                      <a:pt x="39" y="186"/>
                      <a:pt x="39" y="186"/>
                    </a:cubicBezTo>
                    <a:cubicBezTo>
                      <a:pt x="37" y="192"/>
                      <a:pt x="34" y="198"/>
                      <a:pt x="33" y="201"/>
                    </a:cubicBezTo>
                    <a:cubicBezTo>
                      <a:pt x="32" y="205"/>
                      <a:pt x="31" y="208"/>
                      <a:pt x="31" y="211"/>
                    </a:cubicBezTo>
                    <a:cubicBezTo>
                      <a:pt x="31" y="214"/>
                      <a:pt x="32" y="216"/>
                      <a:pt x="33" y="218"/>
                    </a:cubicBezTo>
                    <a:cubicBezTo>
                      <a:pt x="35" y="219"/>
                      <a:pt x="37" y="221"/>
                      <a:pt x="39" y="224"/>
                    </a:cubicBezTo>
                    <a:cubicBezTo>
                      <a:pt x="41" y="224"/>
                      <a:pt x="42" y="226"/>
                      <a:pt x="44" y="227"/>
                    </a:cubicBezTo>
                    <a:cubicBezTo>
                      <a:pt x="46" y="229"/>
                      <a:pt x="47" y="230"/>
                      <a:pt x="49" y="230"/>
                    </a:cubicBezTo>
                    <a:cubicBezTo>
                      <a:pt x="50" y="231"/>
                      <a:pt x="52" y="231"/>
                      <a:pt x="54" y="231"/>
                    </a:cubicBezTo>
                    <a:cubicBezTo>
                      <a:pt x="56" y="231"/>
                      <a:pt x="57" y="231"/>
                      <a:pt x="59" y="229"/>
                    </a:cubicBezTo>
                    <a:cubicBezTo>
                      <a:pt x="62" y="226"/>
                      <a:pt x="67" y="220"/>
                      <a:pt x="73" y="212"/>
                    </a:cubicBezTo>
                    <a:cubicBezTo>
                      <a:pt x="80" y="204"/>
                      <a:pt x="84" y="198"/>
                      <a:pt x="86" y="193"/>
                    </a:cubicBezTo>
                    <a:lnTo>
                      <a:pt x="90" y="196"/>
                    </a:lnTo>
                    <a:close/>
                  </a:path>
                </a:pathLst>
              </a:custGeom>
              <a:solidFill>
                <a:srgbClr val="898989"/>
              </a:solidFill>
              <a:ln>
                <a:noFill/>
              </a:ln>
            </p:spPr>
            <p:txBody>
              <a:bodyPr anchor="ctr"/>
              <a:lstStyle/>
              <a:p>
                <a:pPr algn="ctr"/>
                <a:endParaRPr/>
              </a:p>
            </p:txBody>
          </p:sp>
          <p:sp>
            <p:nvSpPr>
              <p:cNvPr id="61" name="任意多边形: 形状 33"/>
              <p:cNvSpPr/>
              <p:nvPr/>
            </p:nvSpPr>
            <p:spPr bwMode="auto">
              <a:xfrm>
                <a:off x="2633663" y="3940176"/>
                <a:ext cx="107950" cy="209550"/>
              </a:xfrm>
              <a:custGeom>
                <a:avLst/>
                <a:gdLst>
                  <a:gd name="T0" fmla="*/ 72 w 138"/>
                  <a:gd name="T1" fmla="*/ 266 h 266"/>
                  <a:gd name="T2" fmla="*/ 52 w 138"/>
                  <a:gd name="T3" fmla="*/ 251 h 266"/>
                  <a:gd name="T4" fmla="*/ 63 w 138"/>
                  <a:gd name="T5" fmla="*/ 190 h 266"/>
                  <a:gd name="T6" fmla="*/ 70 w 138"/>
                  <a:gd name="T7" fmla="*/ 137 h 266"/>
                  <a:gd name="T8" fmla="*/ 63 w 138"/>
                  <a:gd name="T9" fmla="*/ 132 h 266"/>
                  <a:gd name="T10" fmla="*/ 34 w 138"/>
                  <a:gd name="T11" fmla="*/ 199 h 266"/>
                  <a:gd name="T12" fmla="*/ 30 w 138"/>
                  <a:gd name="T13" fmla="*/ 208 h 266"/>
                  <a:gd name="T14" fmla="*/ 30 w 138"/>
                  <a:gd name="T15" fmla="*/ 216 h 266"/>
                  <a:gd name="T16" fmla="*/ 33 w 138"/>
                  <a:gd name="T17" fmla="*/ 220 h 266"/>
                  <a:gd name="T18" fmla="*/ 36 w 138"/>
                  <a:gd name="T19" fmla="*/ 224 h 266"/>
                  <a:gd name="T20" fmla="*/ 32 w 138"/>
                  <a:gd name="T21" fmla="*/ 235 h 266"/>
                  <a:gd name="T22" fmla="*/ 0 w 138"/>
                  <a:gd name="T23" fmla="*/ 212 h 266"/>
                  <a:gd name="T24" fmla="*/ 5 w 138"/>
                  <a:gd name="T25" fmla="*/ 201 h 266"/>
                  <a:gd name="T26" fmla="*/ 9 w 138"/>
                  <a:gd name="T27" fmla="*/ 203 h 266"/>
                  <a:gd name="T28" fmla="*/ 13 w 138"/>
                  <a:gd name="T29" fmla="*/ 203 h 266"/>
                  <a:gd name="T30" fmla="*/ 18 w 138"/>
                  <a:gd name="T31" fmla="*/ 199 h 266"/>
                  <a:gd name="T32" fmla="*/ 23 w 138"/>
                  <a:gd name="T33" fmla="*/ 190 h 266"/>
                  <a:gd name="T34" fmla="*/ 89 w 138"/>
                  <a:gd name="T35" fmla="*/ 38 h 266"/>
                  <a:gd name="T36" fmla="*/ 92 w 138"/>
                  <a:gd name="T37" fmla="*/ 28 h 266"/>
                  <a:gd name="T38" fmla="*/ 92 w 138"/>
                  <a:gd name="T39" fmla="*/ 20 h 266"/>
                  <a:gd name="T40" fmla="*/ 90 w 138"/>
                  <a:gd name="T41" fmla="*/ 15 h 266"/>
                  <a:gd name="T42" fmla="*/ 87 w 138"/>
                  <a:gd name="T43" fmla="*/ 11 h 266"/>
                  <a:gd name="T44" fmla="*/ 92 w 138"/>
                  <a:gd name="T45" fmla="*/ 0 h 266"/>
                  <a:gd name="T46" fmla="*/ 126 w 138"/>
                  <a:gd name="T47" fmla="*/ 26 h 266"/>
                  <a:gd name="T48" fmla="*/ 134 w 138"/>
                  <a:gd name="T49" fmla="*/ 35 h 266"/>
                  <a:gd name="T50" fmla="*/ 137 w 138"/>
                  <a:gd name="T51" fmla="*/ 50 h 266"/>
                  <a:gd name="T52" fmla="*/ 136 w 138"/>
                  <a:gd name="T53" fmla="*/ 69 h 266"/>
                  <a:gd name="T54" fmla="*/ 128 w 138"/>
                  <a:gd name="T55" fmla="*/ 94 h 266"/>
                  <a:gd name="T56" fmla="*/ 117 w 138"/>
                  <a:gd name="T57" fmla="*/ 114 h 266"/>
                  <a:gd name="T58" fmla="*/ 106 w 138"/>
                  <a:gd name="T59" fmla="*/ 128 h 266"/>
                  <a:gd name="T60" fmla="*/ 96 w 138"/>
                  <a:gd name="T61" fmla="*/ 135 h 266"/>
                  <a:gd name="T62" fmla="*/ 85 w 138"/>
                  <a:gd name="T63" fmla="*/ 137 h 266"/>
                  <a:gd name="T64" fmla="*/ 79 w 138"/>
                  <a:gd name="T65" fmla="*/ 179 h 266"/>
                  <a:gd name="T66" fmla="*/ 73 w 138"/>
                  <a:gd name="T67" fmla="*/ 220 h 266"/>
                  <a:gd name="T68" fmla="*/ 71 w 138"/>
                  <a:gd name="T69" fmla="*/ 236 h 266"/>
                  <a:gd name="T70" fmla="*/ 72 w 138"/>
                  <a:gd name="T71" fmla="*/ 246 h 266"/>
                  <a:gd name="T72" fmla="*/ 74 w 138"/>
                  <a:gd name="T73" fmla="*/ 251 h 266"/>
                  <a:gd name="T74" fmla="*/ 77 w 138"/>
                  <a:gd name="T75" fmla="*/ 255 h 266"/>
                  <a:gd name="T76" fmla="*/ 72 w 138"/>
                  <a:gd name="T77" fmla="*/ 266 h 266"/>
                  <a:gd name="T78" fmla="*/ 113 w 138"/>
                  <a:gd name="T79" fmla="*/ 88 h 266"/>
                  <a:gd name="T80" fmla="*/ 122 w 138"/>
                  <a:gd name="T81" fmla="*/ 54 h 266"/>
                  <a:gd name="T82" fmla="*/ 116 w 138"/>
                  <a:gd name="T83" fmla="*/ 35 h 266"/>
                  <a:gd name="T84" fmla="*/ 108 w 138"/>
                  <a:gd name="T85" fmla="*/ 28 h 266"/>
                  <a:gd name="T86" fmla="*/ 68 w 138"/>
                  <a:gd name="T87" fmla="*/ 119 h 266"/>
                  <a:gd name="T88" fmla="*/ 75 w 138"/>
                  <a:gd name="T89" fmla="*/ 124 h 266"/>
                  <a:gd name="T90" fmla="*/ 93 w 138"/>
                  <a:gd name="T91" fmla="*/ 120 h 266"/>
                  <a:gd name="T92" fmla="*/ 113 w 138"/>
                  <a:gd name="T93" fmla="*/ 8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8" h="266">
                    <a:moveTo>
                      <a:pt x="72" y="266"/>
                    </a:moveTo>
                    <a:cubicBezTo>
                      <a:pt x="52" y="251"/>
                      <a:pt x="52" y="251"/>
                      <a:pt x="52" y="251"/>
                    </a:cubicBezTo>
                    <a:cubicBezTo>
                      <a:pt x="57" y="228"/>
                      <a:pt x="60" y="208"/>
                      <a:pt x="63" y="190"/>
                    </a:cubicBezTo>
                    <a:cubicBezTo>
                      <a:pt x="65" y="173"/>
                      <a:pt x="68" y="156"/>
                      <a:pt x="70" y="137"/>
                    </a:cubicBezTo>
                    <a:cubicBezTo>
                      <a:pt x="63" y="132"/>
                      <a:pt x="63" y="132"/>
                      <a:pt x="63" y="132"/>
                    </a:cubicBezTo>
                    <a:cubicBezTo>
                      <a:pt x="34" y="199"/>
                      <a:pt x="34" y="199"/>
                      <a:pt x="34" y="199"/>
                    </a:cubicBezTo>
                    <a:cubicBezTo>
                      <a:pt x="32" y="202"/>
                      <a:pt x="31" y="205"/>
                      <a:pt x="30" y="208"/>
                    </a:cubicBezTo>
                    <a:cubicBezTo>
                      <a:pt x="30" y="211"/>
                      <a:pt x="30" y="214"/>
                      <a:pt x="30" y="216"/>
                    </a:cubicBezTo>
                    <a:cubicBezTo>
                      <a:pt x="31" y="217"/>
                      <a:pt x="31" y="219"/>
                      <a:pt x="33" y="220"/>
                    </a:cubicBezTo>
                    <a:cubicBezTo>
                      <a:pt x="34" y="222"/>
                      <a:pt x="35" y="224"/>
                      <a:pt x="36" y="224"/>
                    </a:cubicBezTo>
                    <a:cubicBezTo>
                      <a:pt x="32" y="235"/>
                      <a:pt x="32" y="235"/>
                      <a:pt x="32" y="235"/>
                    </a:cubicBezTo>
                    <a:cubicBezTo>
                      <a:pt x="0" y="212"/>
                      <a:pt x="0" y="212"/>
                      <a:pt x="0" y="212"/>
                    </a:cubicBezTo>
                    <a:cubicBezTo>
                      <a:pt x="5" y="201"/>
                      <a:pt x="5" y="201"/>
                      <a:pt x="5" y="201"/>
                    </a:cubicBezTo>
                    <a:cubicBezTo>
                      <a:pt x="6" y="201"/>
                      <a:pt x="7" y="202"/>
                      <a:pt x="9" y="203"/>
                    </a:cubicBezTo>
                    <a:cubicBezTo>
                      <a:pt x="11" y="203"/>
                      <a:pt x="12" y="204"/>
                      <a:pt x="13" y="203"/>
                    </a:cubicBezTo>
                    <a:cubicBezTo>
                      <a:pt x="15" y="203"/>
                      <a:pt x="16" y="201"/>
                      <a:pt x="18" y="199"/>
                    </a:cubicBezTo>
                    <a:cubicBezTo>
                      <a:pt x="19" y="197"/>
                      <a:pt x="21" y="194"/>
                      <a:pt x="23" y="190"/>
                    </a:cubicBezTo>
                    <a:cubicBezTo>
                      <a:pt x="89" y="38"/>
                      <a:pt x="89" y="38"/>
                      <a:pt x="89" y="38"/>
                    </a:cubicBezTo>
                    <a:cubicBezTo>
                      <a:pt x="90" y="34"/>
                      <a:pt x="91" y="31"/>
                      <a:pt x="92" y="28"/>
                    </a:cubicBezTo>
                    <a:cubicBezTo>
                      <a:pt x="93" y="25"/>
                      <a:pt x="93" y="22"/>
                      <a:pt x="92" y="20"/>
                    </a:cubicBezTo>
                    <a:cubicBezTo>
                      <a:pt x="92" y="18"/>
                      <a:pt x="91" y="17"/>
                      <a:pt x="90" y="15"/>
                    </a:cubicBezTo>
                    <a:cubicBezTo>
                      <a:pt x="89" y="13"/>
                      <a:pt x="88" y="12"/>
                      <a:pt x="87" y="11"/>
                    </a:cubicBezTo>
                    <a:cubicBezTo>
                      <a:pt x="92" y="0"/>
                      <a:pt x="92" y="0"/>
                      <a:pt x="92" y="0"/>
                    </a:cubicBezTo>
                    <a:cubicBezTo>
                      <a:pt x="126" y="26"/>
                      <a:pt x="126" y="26"/>
                      <a:pt x="126" y="26"/>
                    </a:cubicBezTo>
                    <a:cubicBezTo>
                      <a:pt x="129" y="28"/>
                      <a:pt x="132" y="31"/>
                      <a:pt x="134" y="35"/>
                    </a:cubicBezTo>
                    <a:cubicBezTo>
                      <a:pt x="135" y="39"/>
                      <a:pt x="137" y="44"/>
                      <a:pt x="137" y="50"/>
                    </a:cubicBezTo>
                    <a:cubicBezTo>
                      <a:pt x="138" y="55"/>
                      <a:pt x="137" y="62"/>
                      <a:pt x="136" y="69"/>
                    </a:cubicBezTo>
                    <a:cubicBezTo>
                      <a:pt x="134" y="77"/>
                      <a:pt x="131" y="85"/>
                      <a:pt x="128" y="94"/>
                    </a:cubicBezTo>
                    <a:cubicBezTo>
                      <a:pt x="124" y="102"/>
                      <a:pt x="120" y="109"/>
                      <a:pt x="117" y="114"/>
                    </a:cubicBezTo>
                    <a:cubicBezTo>
                      <a:pt x="113" y="120"/>
                      <a:pt x="110" y="124"/>
                      <a:pt x="106" y="128"/>
                    </a:cubicBezTo>
                    <a:cubicBezTo>
                      <a:pt x="103" y="131"/>
                      <a:pt x="99" y="133"/>
                      <a:pt x="96" y="135"/>
                    </a:cubicBezTo>
                    <a:cubicBezTo>
                      <a:pt x="92" y="136"/>
                      <a:pt x="88" y="137"/>
                      <a:pt x="85" y="137"/>
                    </a:cubicBezTo>
                    <a:cubicBezTo>
                      <a:pt x="83" y="154"/>
                      <a:pt x="81" y="168"/>
                      <a:pt x="79" y="179"/>
                    </a:cubicBezTo>
                    <a:cubicBezTo>
                      <a:pt x="77" y="190"/>
                      <a:pt x="75" y="204"/>
                      <a:pt x="73" y="220"/>
                    </a:cubicBezTo>
                    <a:cubicBezTo>
                      <a:pt x="72" y="227"/>
                      <a:pt x="71" y="232"/>
                      <a:pt x="71" y="236"/>
                    </a:cubicBezTo>
                    <a:cubicBezTo>
                      <a:pt x="71" y="240"/>
                      <a:pt x="72" y="243"/>
                      <a:pt x="72" y="246"/>
                    </a:cubicBezTo>
                    <a:cubicBezTo>
                      <a:pt x="72" y="248"/>
                      <a:pt x="73" y="250"/>
                      <a:pt x="74" y="251"/>
                    </a:cubicBezTo>
                    <a:cubicBezTo>
                      <a:pt x="75" y="253"/>
                      <a:pt x="76" y="254"/>
                      <a:pt x="77" y="255"/>
                    </a:cubicBezTo>
                    <a:cubicBezTo>
                      <a:pt x="72" y="266"/>
                      <a:pt x="72" y="266"/>
                      <a:pt x="72" y="266"/>
                    </a:cubicBezTo>
                    <a:close/>
                    <a:moveTo>
                      <a:pt x="113" y="88"/>
                    </a:moveTo>
                    <a:cubicBezTo>
                      <a:pt x="119" y="75"/>
                      <a:pt x="122" y="64"/>
                      <a:pt x="122" y="54"/>
                    </a:cubicBezTo>
                    <a:cubicBezTo>
                      <a:pt x="123" y="45"/>
                      <a:pt x="121" y="38"/>
                      <a:pt x="116" y="35"/>
                    </a:cubicBezTo>
                    <a:cubicBezTo>
                      <a:pt x="108" y="28"/>
                      <a:pt x="108" y="28"/>
                      <a:pt x="108" y="28"/>
                    </a:cubicBezTo>
                    <a:cubicBezTo>
                      <a:pt x="68" y="119"/>
                      <a:pt x="68" y="119"/>
                      <a:pt x="68" y="119"/>
                    </a:cubicBezTo>
                    <a:cubicBezTo>
                      <a:pt x="75" y="124"/>
                      <a:pt x="75" y="124"/>
                      <a:pt x="75" y="124"/>
                    </a:cubicBezTo>
                    <a:cubicBezTo>
                      <a:pt x="80" y="128"/>
                      <a:pt x="86" y="126"/>
                      <a:pt x="93" y="120"/>
                    </a:cubicBezTo>
                    <a:cubicBezTo>
                      <a:pt x="100" y="113"/>
                      <a:pt x="107" y="103"/>
                      <a:pt x="113" y="88"/>
                    </a:cubicBezTo>
                    <a:close/>
                  </a:path>
                </a:pathLst>
              </a:custGeom>
              <a:solidFill>
                <a:srgbClr val="898989"/>
              </a:solidFill>
              <a:ln>
                <a:noFill/>
              </a:ln>
            </p:spPr>
            <p:txBody>
              <a:bodyPr anchor="ctr"/>
              <a:lstStyle/>
              <a:p>
                <a:pPr algn="ctr"/>
                <a:endParaRPr/>
              </a:p>
            </p:txBody>
          </p:sp>
          <p:sp>
            <p:nvSpPr>
              <p:cNvPr id="62" name="任意多边形: 形状 34"/>
              <p:cNvSpPr/>
              <p:nvPr/>
            </p:nvSpPr>
            <p:spPr bwMode="auto">
              <a:xfrm>
                <a:off x="2703513" y="3976688"/>
                <a:ext cx="84138" cy="193675"/>
              </a:xfrm>
              <a:custGeom>
                <a:avLst/>
                <a:gdLst>
                  <a:gd name="T0" fmla="*/ 76 w 108"/>
                  <a:gd name="T1" fmla="*/ 142 h 247"/>
                  <a:gd name="T2" fmla="*/ 76 w 108"/>
                  <a:gd name="T3" fmla="*/ 162 h 247"/>
                  <a:gd name="T4" fmla="*/ 71 w 108"/>
                  <a:gd name="T5" fmla="*/ 185 h 247"/>
                  <a:gd name="T6" fmla="*/ 51 w 108"/>
                  <a:gd name="T7" fmla="*/ 232 h 247"/>
                  <a:gd name="T8" fmla="*/ 27 w 108"/>
                  <a:gd name="T9" fmla="*/ 244 h 247"/>
                  <a:gd name="T10" fmla="*/ 17 w 108"/>
                  <a:gd name="T11" fmla="*/ 234 h 247"/>
                  <a:gd name="T12" fmla="*/ 10 w 108"/>
                  <a:gd name="T13" fmla="*/ 219 h 247"/>
                  <a:gd name="T14" fmla="*/ 5 w 108"/>
                  <a:gd name="T15" fmla="*/ 229 h 247"/>
                  <a:gd name="T16" fmla="*/ 0 w 108"/>
                  <a:gd name="T17" fmla="*/ 228 h 247"/>
                  <a:gd name="T18" fmla="*/ 19 w 108"/>
                  <a:gd name="T19" fmla="*/ 148 h 247"/>
                  <a:gd name="T20" fmla="*/ 23 w 108"/>
                  <a:gd name="T21" fmla="*/ 150 h 247"/>
                  <a:gd name="T22" fmla="*/ 20 w 108"/>
                  <a:gd name="T23" fmla="*/ 178 h 247"/>
                  <a:gd name="T24" fmla="*/ 20 w 108"/>
                  <a:gd name="T25" fmla="*/ 202 h 247"/>
                  <a:gd name="T26" fmla="*/ 23 w 108"/>
                  <a:gd name="T27" fmla="*/ 220 h 247"/>
                  <a:gd name="T28" fmla="*/ 31 w 108"/>
                  <a:gd name="T29" fmla="*/ 230 h 247"/>
                  <a:gd name="T30" fmla="*/ 39 w 108"/>
                  <a:gd name="T31" fmla="*/ 230 h 247"/>
                  <a:gd name="T32" fmla="*/ 46 w 108"/>
                  <a:gd name="T33" fmla="*/ 223 h 247"/>
                  <a:gd name="T34" fmla="*/ 51 w 108"/>
                  <a:gd name="T35" fmla="*/ 212 h 247"/>
                  <a:gd name="T36" fmla="*/ 56 w 108"/>
                  <a:gd name="T37" fmla="*/ 196 h 247"/>
                  <a:gd name="T38" fmla="*/ 60 w 108"/>
                  <a:gd name="T39" fmla="*/ 169 h 247"/>
                  <a:gd name="T40" fmla="*/ 56 w 108"/>
                  <a:gd name="T41" fmla="*/ 147 h 247"/>
                  <a:gd name="T42" fmla="*/ 50 w 108"/>
                  <a:gd name="T43" fmla="*/ 134 h 247"/>
                  <a:gd name="T44" fmla="*/ 44 w 108"/>
                  <a:gd name="T45" fmla="*/ 121 h 247"/>
                  <a:gd name="T46" fmla="*/ 39 w 108"/>
                  <a:gd name="T47" fmla="*/ 93 h 247"/>
                  <a:gd name="T48" fmla="*/ 44 w 108"/>
                  <a:gd name="T49" fmla="*/ 54 h 247"/>
                  <a:gd name="T50" fmla="*/ 52 w 108"/>
                  <a:gd name="T51" fmla="*/ 30 h 247"/>
                  <a:gd name="T52" fmla="*/ 62 w 108"/>
                  <a:gd name="T53" fmla="*/ 12 h 247"/>
                  <a:gd name="T54" fmla="*/ 73 w 108"/>
                  <a:gd name="T55" fmla="*/ 2 h 247"/>
                  <a:gd name="T56" fmla="*/ 84 w 108"/>
                  <a:gd name="T57" fmla="*/ 1 h 247"/>
                  <a:gd name="T58" fmla="*/ 93 w 108"/>
                  <a:gd name="T59" fmla="*/ 11 h 247"/>
                  <a:gd name="T60" fmla="*/ 98 w 108"/>
                  <a:gd name="T61" fmla="*/ 25 h 247"/>
                  <a:gd name="T62" fmla="*/ 103 w 108"/>
                  <a:gd name="T63" fmla="*/ 15 h 247"/>
                  <a:gd name="T64" fmla="*/ 108 w 108"/>
                  <a:gd name="T65" fmla="*/ 17 h 247"/>
                  <a:gd name="T66" fmla="*/ 89 w 108"/>
                  <a:gd name="T67" fmla="*/ 94 h 247"/>
                  <a:gd name="T68" fmla="*/ 85 w 108"/>
                  <a:gd name="T69" fmla="*/ 92 h 247"/>
                  <a:gd name="T70" fmla="*/ 88 w 108"/>
                  <a:gd name="T71" fmla="*/ 66 h 247"/>
                  <a:gd name="T72" fmla="*/ 89 w 108"/>
                  <a:gd name="T73" fmla="*/ 42 h 247"/>
                  <a:gd name="T74" fmla="*/ 87 w 108"/>
                  <a:gd name="T75" fmla="*/ 25 h 247"/>
                  <a:gd name="T76" fmla="*/ 80 w 108"/>
                  <a:gd name="T77" fmla="*/ 15 h 247"/>
                  <a:gd name="T78" fmla="*/ 68 w 108"/>
                  <a:gd name="T79" fmla="*/ 21 h 247"/>
                  <a:gd name="T80" fmla="*/ 58 w 108"/>
                  <a:gd name="T81" fmla="*/ 44 h 247"/>
                  <a:gd name="T82" fmla="*/ 55 w 108"/>
                  <a:gd name="T83" fmla="*/ 70 h 247"/>
                  <a:gd name="T84" fmla="*/ 58 w 108"/>
                  <a:gd name="T85" fmla="*/ 89 h 247"/>
                  <a:gd name="T86" fmla="*/ 64 w 108"/>
                  <a:gd name="T87" fmla="*/ 103 h 247"/>
                  <a:gd name="T88" fmla="*/ 69 w 108"/>
                  <a:gd name="T89" fmla="*/ 115 h 247"/>
                  <a:gd name="T90" fmla="*/ 74 w 108"/>
                  <a:gd name="T91" fmla="*/ 127 h 247"/>
                  <a:gd name="T92" fmla="*/ 76 w 108"/>
                  <a:gd name="T93" fmla="*/ 142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247">
                    <a:moveTo>
                      <a:pt x="76" y="142"/>
                    </a:moveTo>
                    <a:cubicBezTo>
                      <a:pt x="76" y="148"/>
                      <a:pt x="76" y="155"/>
                      <a:pt x="76" y="162"/>
                    </a:cubicBezTo>
                    <a:cubicBezTo>
                      <a:pt x="75" y="168"/>
                      <a:pt x="73" y="176"/>
                      <a:pt x="71" y="185"/>
                    </a:cubicBezTo>
                    <a:cubicBezTo>
                      <a:pt x="66" y="205"/>
                      <a:pt x="60" y="221"/>
                      <a:pt x="51" y="232"/>
                    </a:cubicBezTo>
                    <a:cubicBezTo>
                      <a:pt x="43" y="243"/>
                      <a:pt x="34" y="247"/>
                      <a:pt x="27" y="244"/>
                    </a:cubicBezTo>
                    <a:cubicBezTo>
                      <a:pt x="23" y="242"/>
                      <a:pt x="20" y="239"/>
                      <a:pt x="17" y="234"/>
                    </a:cubicBezTo>
                    <a:cubicBezTo>
                      <a:pt x="14" y="229"/>
                      <a:pt x="12" y="224"/>
                      <a:pt x="10" y="219"/>
                    </a:cubicBezTo>
                    <a:cubicBezTo>
                      <a:pt x="5" y="229"/>
                      <a:pt x="5" y="229"/>
                      <a:pt x="5" y="229"/>
                    </a:cubicBezTo>
                    <a:cubicBezTo>
                      <a:pt x="0" y="228"/>
                      <a:pt x="0" y="228"/>
                      <a:pt x="0" y="228"/>
                    </a:cubicBezTo>
                    <a:cubicBezTo>
                      <a:pt x="19" y="148"/>
                      <a:pt x="19" y="148"/>
                      <a:pt x="19" y="148"/>
                    </a:cubicBezTo>
                    <a:cubicBezTo>
                      <a:pt x="23" y="150"/>
                      <a:pt x="23" y="150"/>
                      <a:pt x="23" y="150"/>
                    </a:cubicBezTo>
                    <a:cubicBezTo>
                      <a:pt x="22" y="160"/>
                      <a:pt x="21" y="169"/>
                      <a:pt x="20" y="178"/>
                    </a:cubicBezTo>
                    <a:cubicBezTo>
                      <a:pt x="20" y="186"/>
                      <a:pt x="20" y="194"/>
                      <a:pt x="20" y="202"/>
                    </a:cubicBezTo>
                    <a:cubicBezTo>
                      <a:pt x="20" y="209"/>
                      <a:pt x="22" y="215"/>
                      <a:pt x="23" y="220"/>
                    </a:cubicBezTo>
                    <a:cubicBezTo>
                      <a:pt x="25" y="225"/>
                      <a:pt x="28" y="228"/>
                      <a:pt x="31" y="230"/>
                    </a:cubicBezTo>
                    <a:cubicBezTo>
                      <a:pt x="34" y="231"/>
                      <a:pt x="36" y="231"/>
                      <a:pt x="39" y="230"/>
                    </a:cubicBezTo>
                    <a:cubicBezTo>
                      <a:pt x="41" y="229"/>
                      <a:pt x="43" y="226"/>
                      <a:pt x="46" y="223"/>
                    </a:cubicBezTo>
                    <a:cubicBezTo>
                      <a:pt x="48" y="220"/>
                      <a:pt x="50" y="217"/>
                      <a:pt x="51" y="212"/>
                    </a:cubicBezTo>
                    <a:cubicBezTo>
                      <a:pt x="53" y="207"/>
                      <a:pt x="55" y="202"/>
                      <a:pt x="56" y="196"/>
                    </a:cubicBezTo>
                    <a:cubicBezTo>
                      <a:pt x="58" y="186"/>
                      <a:pt x="60" y="177"/>
                      <a:pt x="60" y="169"/>
                    </a:cubicBezTo>
                    <a:cubicBezTo>
                      <a:pt x="60" y="160"/>
                      <a:pt x="59" y="153"/>
                      <a:pt x="56" y="147"/>
                    </a:cubicBezTo>
                    <a:cubicBezTo>
                      <a:pt x="54" y="143"/>
                      <a:pt x="52" y="139"/>
                      <a:pt x="50" y="134"/>
                    </a:cubicBezTo>
                    <a:cubicBezTo>
                      <a:pt x="47" y="129"/>
                      <a:pt x="45" y="125"/>
                      <a:pt x="44" y="121"/>
                    </a:cubicBezTo>
                    <a:cubicBezTo>
                      <a:pt x="41" y="113"/>
                      <a:pt x="39" y="104"/>
                      <a:pt x="39" y="93"/>
                    </a:cubicBezTo>
                    <a:cubicBezTo>
                      <a:pt x="38" y="83"/>
                      <a:pt x="40" y="70"/>
                      <a:pt x="44" y="54"/>
                    </a:cubicBezTo>
                    <a:cubicBezTo>
                      <a:pt x="46" y="46"/>
                      <a:pt x="49" y="38"/>
                      <a:pt x="52" y="30"/>
                    </a:cubicBezTo>
                    <a:cubicBezTo>
                      <a:pt x="55" y="23"/>
                      <a:pt x="58" y="17"/>
                      <a:pt x="62" y="12"/>
                    </a:cubicBezTo>
                    <a:cubicBezTo>
                      <a:pt x="66" y="8"/>
                      <a:pt x="69" y="4"/>
                      <a:pt x="73" y="2"/>
                    </a:cubicBezTo>
                    <a:cubicBezTo>
                      <a:pt x="77" y="0"/>
                      <a:pt x="80" y="0"/>
                      <a:pt x="84" y="1"/>
                    </a:cubicBezTo>
                    <a:cubicBezTo>
                      <a:pt x="88" y="3"/>
                      <a:pt x="90" y="6"/>
                      <a:pt x="93" y="11"/>
                    </a:cubicBezTo>
                    <a:cubicBezTo>
                      <a:pt x="95" y="15"/>
                      <a:pt x="97" y="20"/>
                      <a:pt x="98" y="25"/>
                    </a:cubicBezTo>
                    <a:cubicBezTo>
                      <a:pt x="103" y="15"/>
                      <a:pt x="103" y="15"/>
                      <a:pt x="103" y="15"/>
                    </a:cubicBezTo>
                    <a:cubicBezTo>
                      <a:pt x="108" y="17"/>
                      <a:pt x="108" y="17"/>
                      <a:pt x="108" y="17"/>
                    </a:cubicBezTo>
                    <a:cubicBezTo>
                      <a:pt x="89" y="94"/>
                      <a:pt x="89" y="94"/>
                      <a:pt x="89" y="94"/>
                    </a:cubicBezTo>
                    <a:cubicBezTo>
                      <a:pt x="85" y="92"/>
                      <a:pt x="85" y="92"/>
                      <a:pt x="85" y="92"/>
                    </a:cubicBezTo>
                    <a:cubicBezTo>
                      <a:pt x="86" y="83"/>
                      <a:pt x="87" y="74"/>
                      <a:pt x="88" y="66"/>
                    </a:cubicBezTo>
                    <a:cubicBezTo>
                      <a:pt x="89" y="57"/>
                      <a:pt x="89" y="49"/>
                      <a:pt x="89" y="42"/>
                    </a:cubicBezTo>
                    <a:cubicBezTo>
                      <a:pt x="89" y="35"/>
                      <a:pt x="88" y="29"/>
                      <a:pt x="87" y="25"/>
                    </a:cubicBezTo>
                    <a:cubicBezTo>
                      <a:pt x="85" y="20"/>
                      <a:pt x="83" y="17"/>
                      <a:pt x="80" y="15"/>
                    </a:cubicBezTo>
                    <a:cubicBezTo>
                      <a:pt x="76" y="14"/>
                      <a:pt x="72" y="16"/>
                      <a:pt x="68" y="21"/>
                    </a:cubicBezTo>
                    <a:cubicBezTo>
                      <a:pt x="64" y="27"/>
                      <a:pt x="60" y="35"/>
                      <a:pt x="58" y="44"/>
                    </a:cubicBezTo>
                    <a:cubicBezTo>
                      <a:pt x="56" y="54"/>
                      <a:pt x="55" y="63"/>
                      <a:pt x="55" y="70"/>
                    </a:cubicBezTo>
                    <a:cubicBezTo>
                      <a:pt x="55" y="77"/>
                      <a:pt x="56" y="84"/>
                      <a:pt x="58" y="89"/>
                    </a:cubicBezTo>
                    <a:cubicBezTo>
                      <a:pt x="60" y="94"/>
                      <a:pt x="62" y="99"/>
                      <a:pt x="64" y="103"/>
                    </a:cubicBezTo>
                    <a:cubicBezTo>
                      <a:pt x="66" y="106"/>
                      <a:pt x="68" y="111"/>
                      <a:pt x="69" y="115"/>
                    </a:cubicBezTo>
                    <a:cubicBezTo>
                      <a:pt x="71" y="119"/>
                      <a:pt x="72" y="123"/>
                      <a:pt x="74" y="127"/>
                    </a:cubicBezTo>
                    <a:cubicBezTo>
                      <a:pt x="75" y="132"/>
                      <a:pt x="76" y="137"/>
                      <a:pt x="76" y="142"/>
                    </a:cubicBezTo>
                    <a:close/>
                  </a:path>
                </a:pathLst>
              </a:custGeom>
              <a:solidFill>
                <a:srgbClr val="898989"/>
              </a:solidFill>
              <a:ln>
                <a:noFill/>
              </a:ln>
            </p:spPr>
            <p:txBody>
              <a:bodyPr anchor="ctr"/>
              <a:lstStyle/>
              <a:p>
                <a:pPr algn="ctr"/>
                <a:endParaRPr/>
              </a:p>
            </p:txBody>
          </p:sp>
          <p:sp>
            <p:nvSpPr>
              <p:cNvPr id="63" name="任意多边形: 形状 35"/>
              <p:cNvSpPr/>
              <p:nvPr/>
            </p:nvSpPr>
            <p:spPr bwMode="auto">
              <a:xfrm>
                <a:off x="2749551" y="3994151"/>
                <a:ext cx="73025" cy="193675"/>
              </a:xfrm>
              <a:custGeom>
                <a:avLst/>
                <a:gdLst>
                  <a:gd name="T0" fmla="*/ 36 w 94"/>
                  <a:gd name="T1" fmla="*/ 247 h 247"/>
                  <a:gd name="T2" fmla="*/ 0 w 94"/>
                  <a:gd name="T3" fmla="*/ 231 h 247"/>
                  <a:gd name="T4" fmla="*/ 3 w 94"/>
                  <a:gd name="T5" fmla="*/ 219 h 247"/>
                  <a:gd name="T6" fmla="*/ 7 w 94"/>
                  <a:gd name="T7" fmla="*/ 220 h 247"/>
                  <a:gd name="T8" fmla="*/ 12 w 94"/>
                  <a:gd name="T9" fmla="*/ 220 h 247"/>
                  <a:gd name="T10" fmla="*/ 16 w 94"/>
                  <a:gd name="T11" fmla="*/ 215 h 247"/>
                  <a:gd name="T12" fmla="*/ 20 w 94"/>
                  <a:gd name="T13" fmla="*/ 206 h 247"/>
                  <a:gd name="T14" fmla="*/ 62 w 94"/>
                  <a:gd name="T15" fmla="*/ 38 h 247"/>
                  <a:gd name="T16" fmla="*/ 63 w 94"/>
                  <a:gd name="T17" fmla="*/ 29 h 247"/>
                  <a:gd name="T18" fmla="*/ 62 w 94"/>
                  <a:gd name="T19" fmla="*/ 21 h 247"/>
                  <a:gd name="T20" fmla="*/ 59 w 94"/>
                  <a:gd name="T21" fmla="*/ 15 h 247"/>
                  <a:gd name="T22" fmla="*/ 55 w 94"/>
                  <a:gd name="T23" fmla="*/ 11 h 247"/>
                  <a:gd name="T24" fmla="*/ 58 w 94"/>
                  <a:gd name="T25" fmla="*/ 0 h 247"/>
                  <a:gd name="T26" fmla="*/ 94 w 94"/>
                  <a:gd name="T27" fmla="*/ 16 h 247"/>
                  <a:gd name="T28" fmla="*/ 91 w 94"/>
                  <a:gd name="T29" fmla="*/ 27 h 247"/>
                  <a:gd name="T30" fmla="*/ 87 w 94"/>
                  <a:gd name="T31" fmla="*/ 27 h 247"/>
                  <a:gd name="T32" fmla="*/ 82 w 94"/>
                  <a:gd name="T33" fmla="*/ 28 h 247"/>
                  <a:gd name="T34" fmla="*/ 77 w 94"/>
                  <a:gd name="T35" fmla="*/ 33 h 247"/>
                  <a:gd name="T36" fmla="*/ 74 w 94"/>
                  <a:gd name="T37" fmla="*/ 42 h 247"/>
                  <a:gd name="T38" fmla="*/ 32 w 94"/>
                  <a:gd name="T39" fmla="*/ 209 h 247"/>
                  <a:gd name="T40" fmla="*/ 31 w 94"/>
                  <a:gd name="T41" fmla="*/ 219 h 247"/>
                  <a:gd name="T42" fmla="*/ 32 w 94"/>
                  <a:gd name="T43" fmla="*/ 227 h 247"/>
                  <a:gd name="T44" fmla="*/ 35 w 94"/>
                  <a:gd name="T45" fmla="*/ 231 h 247"/>
                  <a:gd name="T46" fmla="*/ 39 w 94"/>
                  <a:gd name="T47" fmla="*/ 235 h 247"/>
                  <a:gd name="T48" fmla="*/ 36 w 94"/>
                  <a:gd name="T49"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247">
                    <a:moveTo>
                      <a:pt x="36" y="247"/>
                    </a:moveTo>
                    <a:cubicBezTo>
                      <a:pt x="0" y="231"/>
                      <a:pt x="0" y="231"/>
                      <a:pt x="0" y="231"/>
                    </a:cubicBezTo>
                    <a:cubicBezTo>
                      <a:pt x="3" y="219"/>
                      <a:pt x="3" y="219"/>
                      <a:pt x="3" y="219"/>
                    </a:cubicBezTo>
                    <a:cubicBezTo>
                      <a:pt x="4" y="219"/>
                      <a:pt x="5" y="220"/>
                      <a:pt x="7" y="220"/>
                    </a:cubicBezTo>
                    <a:cubicBezTo>
                      <a:pt x="9" y="221"/>
                      <a:pt x="11" y="220"/>
                      <a:pt x="12" y="220"/>
                    </a:cubicBezTo>
                    <a:cubicBezTo>
                      <a:pt x="14" y="219"/>
                      <a:pt x="15" y="218"/>
                      <a:pt x="16" y="215"/>
                    </a:cubicBezTo>
                    <a:cubicBezTo>
                      <a:pt x="17" y="213"/>
                      <a:pt x="18" y="210"/>
                      <a:pt x="20" y="206"/>
                    </a:cubicBezTo>
                    <a:cubicBezTo>
                      <a:pt x="62" y="38"/>
                      <a:pt x="62" y="38"/>
                      <a:pt x="62" y="38"/>
                    </a:cubicBezTo>
                    <a:cubicBezTo>
                      <a:pt x="63" y="35"/>
                      <a:pt x="63" y="31"/>
                      <a:pt x="63" y="29"/>
                    </a:cubicBezTo>
                    <a:cubicBezTo>
                      <a:pt x="64" y="26"/>
                      <a:pt x="63" y="23"/>
                      <a:pt x="62" y="21"/>
                    </a:cubicBezTo>
                    <a:cubicBezTo>
                      <a:pt x="61" y="19"/>
                      <a:pt x="60" y="17"/>
                      <a:pt x="59" y="15"/>
                    </a:cubicBezTo>
                    <a:cubicBezTo>
                      <a:pt x="57" y="13"/>
                      <a:pt x="56" y="12"/>
                      <a:pt x="55" y="11"/>
                    </a:cubicBezTo>
                    <a:cubicBezTo>
                      <a:pt x="58" y="0"/>
                      <a:pt x="58" y="0"/>
                      <a:pt x="58" y="0"/>
                    </a:cubicBezTo>
                    <a:cubicBezTo>
                      <a:pt x="94" y="16"/>
                      <a:pt x="94" y="16"/>
                      <a:pt x="94" y="16"/>
                    </a:cubicBezTo>
                    <a:cubicBezTo>
                      <a:pt x="91" y="27"/>
                      <a:pt x="91" y="27"/>
                      <a:pt x="91" y="27"/>
                    </a:cubicBezTo>
                    <a:cubicBezTo>
                      <a:pt x="90" y="27"/>
                      <a:pt x="89" y="27"/>
                      <a:pt x="87" y="27"/>
                    </a:cubicBezTo>
                    <a:cubicBezTo>
                      <a:pt x="85" y="27"/>
                      <a:pt x="83" y="27"/>
                      <a:pt x="82" y="28"/>
                    </a:cubicBezTo>
                    <a:cubicBezTo>
                      <a:pt x="80" y="28"/>
                      <a:pt x="79" y="30"/>
                      <a:pt x="77" y="33"/>
                    </a:cubicBezTo>
                    <a:cubicBezTo>
                      <a:pt x="76" y="35"/>
                      <a:pt x="75" y="39"/>
                      <a:pt x="74" y="42"/>
                    </a:cubicBezTo>
                    <a:cubicBezTo>
                      <a:pt x="32" y="209"/>
                      <a:pt x="32" y="209"/>
                      <a:pt x="32" y="209"/>
                    </a:cubicBezTo>
                    <a:cubicBezTo>
                      <a:pt x="31" y="213"/>
                      <a:pt x="31" y="216"/>
                      <a:pt x="31" y="219"/>
                    </a:cubicBezTo>
                    <a:cubicBezTo>
                      <a:pt x="30" y="222"/>
                      <a:pt x="31" y="225"/>
                      <a:pt x="32" y="227"/>
                    </a:cubicBezTo>
                    <a:cubicBezTo>
                      <a:pt x="32" y="228"/>
                      <a:pt x="33" y="229"/>
                      <a:pt x="35" y="231"/>
                    </a:cubicBezTo>
                    <a:cubicBezTo>
                      <a:pt x="36" y="233"/>
                      <a:pt x="38" y="234"/>
                      <a:pt x="39" y="235"/>
                    </a:cubicBezTo>
                    <a:lnTo>
                      <a:pt x="36" y="247"/>
                    </a:lnTo>
                    <a:close/>
                  </a:path>
                </a:pathLst>
              </a:custGeom>
              <a:solidFill>
                <a:srgbClr val="898989"/>
              </a:solidFill>
              <a:ln>
                <a:noFill/>
              </a:ln>
            </p:spPr>
            <p:txBody>
              <a:bodyPr anchor="ctr"/>
              <a:lstStyle/>
              <a:p>
                <a:pPr algn="ctr"/>
                <a:endParaRPr/>
              </a:p>
            </p:txBody>
          </p:sp>
          <p:sp>
            <p:nvSpPr>
              <p:cNvPr id="64" name="任意多边形: 形状 36"/>
              <p:cNvSpPr/>
              <p:nvPr/>
            </p:nvSpPr>
            <p:spPr bwMode="auto">
              <a:xfrm>
                <a:off x="2803526" y="4005263"/>
                <a:ext cx="80963" cy="200025"/>
              </a:xfrm>
              <a:custGeom>
                <a:avLst/>
                <a:gdLst>
                  <a:gd name="T0" fmla="*/ 90 w 103"/>
                  <a:gd name="T1" fmla="*/ 89 h 254"/>
                  <a:gd name="T2" fmla="*/ 86 w 103"/>
                  <a:gd name="T3" fmla="*/ 87 h 254"/>
                  <a:gd name="T4" fmla="*/ 87 w 103"/>
                  <a:gd name="T5" fmla="*/ 72 h 254"/>
                  <a:gd name="T6" fmla="*/ 87 w 103"/>
                  <a:gd name="T7" fmla="*/ 56 h 254"/>
                  <a:gd name="T8" fmla="*/ 86 w 103"/>
                  <a:gd name="T9" fmla="*/ 41 h 254"/>
                  <a:gd name="T10" fmla="*/ 83 w 103"/>
                  <a:gd name="T11" fmla="*/ 33 h 254"/>
                  <a:gd name="T12" fmla="*/ 79 w 103"/>
                  <a:gd name="T13" fmla="*/ 31 h 254"/>
                  <a:gd name="T14" fmla="*/ 74 w 103"/>
                  <a:gd name="T15" fmla="*/ 29 h 254"/>
                  <a:gd name="T16" fmla="*/ 71 w 103"/>
                  <a:gd name="T17" fmla="*/ 27 h 254"/>
                  <a:gd name="T18" fmla="*/ 33 w 103"/>
                  <a:gd name="T19" fmla="*/ 215 h 254"/>
                  <a:gd name="T20" fmla="*/ 31 w 103"/>
                  <a:gd name="T21" fmla="*/ 225 h 254"/>
                  <a:gd name="T22" fmla="*/ 33 w 103"/>
                  <a:gd name="T23" fmla="*/ 233 h 254"/>
                  <a:gd name="T24" fmla="*/ 36 w 103"/>
                  <a:gd name="T25" fmla="*/ 238 h 254"/>
                  <a:gd name="T26" fmla="*/ 41 w 103"/>
                  <a:gd name="T27" fmla="*/ 242 h 254"/>
                  <a:gd name="T28" fmla="*/ 39 w 103"/>
                  <a:gd name="T29" fmla="*/ 254 h 254"/>
                  <a:gd name="T30" fmla="*/ 0 w 103"/>
                  <a:gd name="T31" fmla="*/ 240 h 254"/>
                  <a:gd name="T32" fmla="*/ 2 w 103"/>
                  <a:gd name="T33" fmla="*/ 228 h 254"/>
                  <a:gd name="T34" fmla="*/ 8 w 103"/>
                  <a:gd name="T35" fmla="*/ 229 h 254"/>
                  <a:gd name="T36" fmla="*/ 13 w 103"/>
                  <a:gd name="T37" fmla="*/ 228 h 254"/>
                  <a:gd name="T38" fmla="*/ 17 w 103"/>
                  <a:gd name="T39" fmla="*/ 223 h 254"/>
                  <a:gd name="T40" fmla="*/ 20 w 103"/>
                  <a:gd name="T41" fmla="*/ 212 h 254"/>
                  <a:gd name="T42" fmla="*/ 58 w 103"/>
                  <a:gd name="T43" fmla="*/ 23 h 254"/>
                  <a:gd name="T44" fmla="*/ 55 w 103"/>
                  <a:gd name="T45" fmla="*/ 22 h 254"/>
                  <a:gd name="T46" fmla="*/ 50 w 103"/>
                  <a:gd name="T47" fmla="*/ 21 h 254"/>
                  <a:gd name="T48" fmla="*/ 45 w 103"/>
                  <a:gd name="T49" fmla="*/ 20 h 254"/>
                  <a:gd name="T50" fmla="*/ 40 w 103"/>
                  <a:gd name="T51" fmla="*/ 25 h 254"/>
                  <a:gd name="T52" fmla="*/ 33 w 103"/>
                  <a:gd name="T53" fmla="*/ 37 h 254"/>
                  <a:gd name="T54" fmla="*/ 27 w 103"/>
                  <a:gd name="T55" fmla="*/ 52 h 254"/>
                  <a:gd name="T56" fmla="*/ 22 w 103"/>
                  <a:gd name="T57" fmla="*/ 65 h 254"/>
                  <a:gd name="T58" fmla="*/ 18 w 103"/>
                  <a:gd name="T59" fmla="*/ 63 h 254"/>
                  <a:gd name="T60" fmla="*/ 31 w 103"/>
                  <a:gd name="T61" fmla="*/ 0 h 254"/>
                  <a:gd name="T62" fmla="*/ 103 w 103"/>
                  <a:gd name="T63" fmla="*/ 25 h 254"/>
                  <a:gd name="T64" fmla="*/ 90 w 103"/>
                  <a:gd name="T65" fmla="*/ 8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3" h="254">
                    <a:moveTo>
                      <a:pt x="90" y="89"/>
                    </a:moveTo>
                    <a:cubicBezTo>
                      <a:pt x="86" y="87"/>
                      <a:pt x="86" y="87"/>
                      <a:pt x="86" y="87"/>
                    </a:cubicBezTo>
                    <a:cubicBezTo>
                      <a:pt x="86" y="83"/>
                      <a:pt x="87" y="78"/>
                      <a:pt x="87" y="72"/>
                    </a:cubicBezTo>
                    <a:cubicBezTo>
                      <a:pt x="87" y="67"/>
                      <a:pt x="87" y="61"/>
                      <a:pt x="87" y="56"/>
                    </a:cubicBezTo>
                    <a:cubicBezTo>
                      <a:pt x="87" y="50"/>
                      <a:pt x="87" y="45"/>
                      <a:pt x="86" y="41"/>
                    </a:cubicBezTo>
                    <a:cubicBezTo>
                      <a:pt x="85" y="37"/>
                      <a:pt x="84" y="34"/>
                      <a:pt x="83" y="33"/>
                    </a:cubicBezTo>
                    <a:cubicBezTo>
                      <a:pt x="82" y="32"/>
                      <a:pt x="81" y="32"/>
                      <a:pt x="79" y="31"/>
                    </a:cubicBezTo>
                    <a:cubicBezTo>
                      <a:pt x="77" y="30"/>
                      <a:pt x="76" y="29"/>
                      <a:pt x="74" y="29"/>
                    </a:cubicBezTo>
                    <a:cubicBezTo>
                      <a:pt x="71" y="27"/>
                      <a:pt x="71" y="27"/>
                      <a:pt x="71" y="27"/>
                    </a:cubicBezTo>
                    <a:cubicBezTo>
                      <a:pt x="33" y="215"/>
                      <a:pt x="33" y="215"/>
                      <a:pt x="33" y="215"/>
                    </a:cubicBezTo>
                    <a:cubicBezTo>
                      <a:pt x="32" y="219"/>
                      <a:pt x="31" y="222"/>
                      <a:pt x="31" y="225"/>
                    </a:cubicBezTo>
                    <a:cubicBezTo>
                      <a:pt x="31" y="229"/>
                      <a:pt x="32" y="231"/>
                      <a:pt x="33" y="233"/>
                    </a:cubicBezTo>
                    <a:cubicBezTo>
                      <a:pt x="33" y="235"/>
                      <a:pt x="35" y="236"/>
                      <a:pt x="36" y="238"/>
                    </a:cubicBezTo>
                    <a:cubicBezTo>
                      <a:pt x="38" y="240"/>
                      <a:pt x="40" y="242"/>
                      <a:pt x="41" y="242"/>
                    </a:cubicBezTo>
                    <a:cubicBezTo>
                      <a:pt x="39" y="254"/>
                      <a:pt x="39" y="254"/>
                      <a:pt x="39" y="254"/>
                    </a:cubicBezTo>
                    <a:cubicBezTo>
                      <a:pt x="0" y="240"/>
                      <a:pt x="0" y="240"/>
                      <a:pt x="0" y="240"/>
                    </a:cubicBezTo>
                    <a:cubicBezTo>
                      <a:pt x="2" y="228"/>
                      <a:pt x="2" y="228"/>
                      <a:pt x="2" y="228"/>
                    </a:cubicBezTo>
                    <a:cubicBezTo>
                      <a:pt x="3" y="229"/>
                      <a:pt x="5" y="229"/>
                      <a:pt x="8" y="229"/>
                    </a:cubicBezTo>
                    <a:cubicBezTo>
                      <a:pt x="10" y="229"/>
                      <a:pt x="12" y="229"/>
                      <a:pt x="13" y="228"/>
                    </a:cubicBezTo>
                    <a:cubicBezTo>
                      <a:pt x="14" y="227"/>
                      <a:pt x="16" y="225"/>
                      <a:pt x="17" y="223"/>
                    </a:cubicBezTo>
                    <a:cubicBezTo>
                      <a:pt x="18" y="220"/>
                      <a:pt x="19" y="217"/>
                      <a:pt x="20" y="212"/>
                    </a:cubicBezTo>
                    <a:cubicBezTo>
                      <a:pt x="58" y="23"/>
                      <a:pt x="58" y="23"/>
                      <a:pt x="58" y="23"/>
                    </a:cubicBezTo>
                    <a:cubicBezTo>
                      <a:pt x="55" y="22"/>
                      <a:pt x="55" y="22"/>
                      <a:pt x="55" y="22"/>
                    </a:cubicBezTo>
                    <a:cubicBezTo>
                      <a:pt x="54" y="21"/>
                      <a:pt x="52" y="21"/>
                      <a:pt x="50" y="21"/>
                    </a:cubicBezTo>
                    <a:cubicBezTo>
                      <a:pt x="49" y="20"/>
                      <a:pt x="47" y="20"/>
                      <a:pt x="45" y="20"/>
                    </a:cubicBezTo>
                    <a:cubicBezTo>
                      <a:pt x="44" y="20"/>
                      <a:pt x="42" y="21"/>
                      <a:pt x="40" y="25"/>
                    </a:cubicBezTo>
                    <a:cubicBezTo>
                      <a:pt x="38" y="28"/>
                      <a:pt x="35" y="32"/>
                      <a:pt x="33" y="37"/>
                    </a:cubicBezTo>
                    <a:cubicBezTo>
                      <a:pt x="31" y="41"/>
                      <a:pt x="29" y="46"/>
                      <a:pt x="27" y="52"/>
                    </a:cubicBezTo>
                    <a:cubicBezTo>
                      <a:pt x="25" y="57"/>
                      <a:pt x="23" y="61"/>
                      <a:pt x="22" y="65"/>
                    </a:cubicBezTo>
                    <a:cubicBezTo>
                      <a:pt x="18" y="63"/>
                      <a:pt x="18" y="63"/>
                      <a:pt x="18" y="63"/>
                    </a:cubicBezTo>
                    <a:cubicBezTo>
                      <a:pt x="31" y="0"/>
                      <a:pt x="31" y="0"/>
                      <a:pt x="31" y="0"/>
                    </a:cubicBezTo>
                    <a:cubicBezTo>
                      <a:pt x="103" y="25"/>
                      <a:pt x="103" y="25"/>
                      <a:pt x="103" y="25"/>
                    </a:cubicBezTo>
                    <a:lnTo>
                      <a:pt x="90" y="89"/>
                    </a:lnTo>
                    <a:close/>
                  </a:path>
                </a:pathLst>
              </a:custGeom>
              <a:solidFill>
                <a:srgbClr val="898989"/>
              </a:solidFill>
              <a:ln>
                <a:noFill/>
              </a:ln>
            </p:spPr>
            <p:txBody>
              <a:bodyPr anchor="ctr"/>
              <a:lstStyle/>
              <a:p>
                <a:pPr algn="ctr"/>
                <a:endParaRPr/>
              </a:p>
            </p:txBody>
          </p:sp>
          <p:sp>
            <p:nvSpPr>
              <p:cNvPr id="65" name="任意多边形: 形状 37"/>
              <p:cNvSpPr/>
              <p:nvPr/>
            </p:nvSpPr>
            <p:spPr bwMode="auto">
              <a:xfrm>
                <a:off x="2876551" y="4029076"/>
                <a:ext cx="74613" cy="200025"/>
              </a:xfrm>
              <a:custGeom>
                <a:avLst/>
                <a:gdLst>
                  <a:gd name="T0" fmla="*/ 95 w 96"/>
                  <a:gd name="T1" fmla="*/ 33 h 254"/>
                  <a:gd name="T2" fmla="*/ 91 w 96"/>
                  <a:gd name="T3" fmla="*/ 34 h 254"/>
                  <a:gd name="T4" fmla="*/ 87 w 96"/>
                  <a:gd name="T5" fmla="*/ 37 h 254"/>
                  <a:gd name="T6" fmla="*/ 83 w 96"/>
                  <a:gd name="T7" fmla="*/ 43 h 254"/>
                  <a:gd name="T8" fmla="*/ 78 w 96"/>
                  <a:gd name="T9" fmla="*/ 53 h 254"/>
                  <a:gd name="T10" fmla="*/ 64 w 96"/>
                  <a:gd name="T11" fmla="*/ 89 h 254"/>
                  <a:gd name="T12" fmla="*/ 47 w 96"/>
                  <a:gd name="T13" fmla="*/ 134 h 254"/>
                  <a:gd name="T14" fmla="*/ 42 w 96"/>
                  <a:gd name="T15" fmla="*/ 151 h 254"/>
                  <a:gd name="T16" fmla="*/ 38 w 96"/>
                  <a:gd name="T17" fmla="*/ 170 h 254"/>
                  <a:gd name="T18" fmla="*/ 31 w 96"/>
                  <a:gd name="T19" fmla="*/ 215 h 254"/>
                  <a:gd name="T20" fmla="*/ 31 w 96"/>
                  <a:gd name="T21" fmla="*/ 226 h 254"/>
                  <a:gd name="T22" fmla="*/ 33 w 96"/>
                  <a:gd name="T23" fmla="*/ 234 h 254"/>
                  <a:gd name="T24" fmla="*/ 37 w 96"/>
                  <a:gd name="T25" fmla="*/ 238 h 254"/>
                  <a:gd name="T26" fmla="*/ 41 w 96"/>
                  <a:gd name="T27" fmla="*/ 242 h 254"/>
                  <a:gd name="T28" fmla="*/ 40 w 96"/>
                  <a:gd name="T29" fmla="*/ 254 h 254"/>
                  <a:gd name="T30" fmla="*/ 0 w 96"/>
                  <a:gd name="T31" fmla="*/ 244 h 254"/>
                  <a:gd name="T32" fmla="*/ 2 w 96"/>
                  <a:gd name="T33" fmla="*/ 232 h 254"/>
                  <a:gd name="T34" fmla="*/ 7 w 96"/>
                  <a:gd name="T35" fmla="*/ 232 h 254"/>
                  <a:gd name="T36" fmla="*/ 12 w 96"/>
                  <a:gd name="T37" fmla="*/ 230 h 254"/>
                  <a:gd name="T38" fmla="*/ 16 w 96"/>
                  <a:gd name="T39" fmla="*/ 224 h 254"/>
                  <a:gd name="T40" fmla="*/ 19 w 96"/>
                  <a:gd name="T41" fmla="*/ 214 h 254"/>
                  <a:gd name="T42" fmla="*/ 27 w 96"/>
                  <a:gd name="T43" fmla="*/ 156 h 254"/>
                  <a:gd name="T44" fmla="*/ 28 w 96"/>
                  <a:gd name="T45" fmla="*/ 146 h 254"/>
                  <a:gd name="T46" fmla="*/ 27 w 96"/>
                  <a:gd name="T47" fmla="*/ 129 h 254"/>
                  <a:gd name="T48" fmla="*/ 26 w 96"/>
                  <a:gd name="T49" fmla="*/ 85 h 254"/>
                  <a:gd name="T50" fmla="*/ 24 w 96"/>
                  <a:gd name="T51" fmla="*/ 44 h 254"/>
                  <a:gd name="T52" fmla="*/ 23 w 96"/>
                  <a:gd name="T53" fmla="*/ 29 h 254"/>
                  <a:gd name="T54" fmla="*/ 21 w 96"/>
                  <a:gd name="T55" fmla="*/ 19 h 254"/>
                  <a:gd name="T56" fmla="*/ 18 w 96"/>
                  <a:gd name="T57" fmla="*/ 15 h 254"/>
                  <a:gd name="T58" fmla="*/ 14 w 96"/>
                  <a:gd name="T59" fmla="*/ 12 h 254"/>
                  <a:gd name="T60" fmla="*/ 16 w 96"/>
                  <a:gd name="T61" fmla="*/ 0 h 254"/>
                  <a:gd name="T62" fmla="*/ 52 w 96"/>
                  <a:gd name="T63" fmla="*/ 9 h 254"/>
                  <a:gd name="T64" fmla="*/ 50 w 96"/>
                  <a:gd name="T65" fmla="*/ 21 h 254"/>
                  <a:gd name="T66" fmla="*/ 41 w 96"/>
                  <a:gd name="T67" fmla="*/ 21 h 254"/>
                  <a:gd name="T68" fmla="*/ 38 w 96"/>
                  <a:gd name="T69" fmla="*/ 26 h 254"/>
                  <a:gd name="T70" fmla="*/ 38 w 96"/>
                  <a:gd name="T71" fmla="*/ 30 h 254"/>
                  <a:gd name="T72" fmla="*/ 38 w 96"/>
                  <a:gd name="T73" fmla="*/ 37 h 254"/>
                  <a:gd name="T74" fmla="*/ 38 w 96"/>
                  <a:gd name="T75" fmla="*/ 47 h 254"/>
                  <a:gd name="T76" fmla="*/ 39 w 96"/>
                  <a:gd name="T77" fmla="*/ 58 h 254"/>
                  <a:gd name="T78" fmla="*/ 40 w 96"/>
                  <a:gd name="T79" fmla="*/ 90 h 254"/>
                  <a:gd name="T80" fmla="*/ 42 w 96"/>
                  <a:gd name="T81" fmla="*/ 130 h 254"/>
                  <a:gd name="T82" fmla="*/ 66 w 96"/>
                  <a:gd name="T83" fmla="*/ 68 h 254"/>
                  <a:gd name="T84" fmla="*/ 75 w 96"/>
                  <a:gd name="T85" fmla="*/ 41 h 254"/>
                  <a:gd name="T86" fmla="*/ 75 w 96"/>
                  <a:gd name="T87" fmla="*/ 34 h 254"/>
                  <a:gd name="T88" fmla="*/ 72 w 96"/>
                  <a:gd name="T89" fmla="*/ 30 h 254"/>
                  <a:gd name="T90" fmla="*/ 69 w 96"/>
                  <a:gd name="T91" fmla="*/ 27 h 254"/>
                  <a:gd name="T92" fmla="*/ 65 w 96"/>
                  <a:gd name="T93" fmla="*/ 25 h 254"/>
                  <a:gd name="T94" fmla="*/ 67 w 96"/>
                  <a:gd name="T95" fmla="*/ 13 h 254"/>
                  <a:gd name="T96" fmla="*/ 96 w 96"/>
                  <a:gd name="T97" fmla="*/ 21 h 254"/>
                  <a:gd name="T98" fmla="*/ 95 w 96"/>
                  <a:gd name="T99" fmla="*/ 3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6" h="254">
                    <a:moveTo>
                      <a:pt x="95" y="33"/>
                    </a:moveTo>
                    <a:cubicBezTo>
                      <a:pt x="94" y="33"/>
                      <a:pt x="93" y="33"/>
                      <a:pt x="91" y="34"/>
                    </a:cubicBezTo>
                    <a:cubicBezTo>
                      <a:pt x="89" y="35"/>
                      <a:pt x="88" y="36"/>
                      <a:pt x="87" y="37"/>
                    </a:cubicBezTo>
                    <a:cubicBezTo>
                      <a:pt x="85" y="40"/>
                      <a:pt x="84" y="41"/>
                      <a:pt x="83" y="43"/>
                    </a:cubicBezTo>
                    <a:cubicBezTo>
                      <a:pt x="82" y="44"/>
                      <a:pt x="81" y="48"/>
                      <a:pt x="78" y="53"/>
                    </a:cubicBezTo>
                    <a:cubicBezTo>
                      <a:pt x="73" y="65"/>
                      <a:pt x="69" y="77"/>
                      <a:pt x="64" y="89"/>
                    </a:cubicBezTo>
                    <a:cubicBezTo>
                      <a:pt x="60" y="101"/>
                      <a:pt x="54" y="116"/>
                      <a:pt x="47" y="134"/>
                    </a:cubicBezTo>
                    <a:cubicBezTo>
                      <a:pt x="45" y="141"/>
                      <a:pt x="43" y="147"/>
                      <a:pt x="42" y="151"/>
                    </a:cubicBezTo>
                    <a:cubicBezTo>
                      <a:pt x="41" y="155"/>
                      <a:pt x="40" y="161"/>
                      <a:pt x="38" y="170"/>
                    </a:cubicBezTo>
                    <a:cubicBezTo>
                      <a:pt x="31" y="215"/>
                      <a:pt x="31" y="215"/>
                      <a:pt x="31" y="215"/>
                    </a:cubicBezTo>
                    <a:cubicBezTo>
                      <a:pt x="31" y="219"/>
                      <a:pt x="31" y="223"/>
                      <a:pt x="31" y="226"/>
                    </a:cubicBezTo>
                    <a:cubicBezTo>
                      <a:pt x="31" y="229"/>
                      <a:pt x="32" y="232"/>
                      <a:pt x="33" y="234"/>
                    </a:cubicBezTo>
                    <a:cubicBezTo>
                      <a:pt x="33" y="235"/>
                      <a:pt x="35" y="236"/>
                      <a:pt x="37" y="238"/>
                    </a:cubicBezTo>
                    <a:cubicBezTo>
                      <a:pt x="38" y="240"/>
                      <a:pt x="40" y="241"/>
                      <a:pt x="41" y="242"/>
                    </a:cubicBezTo>
                    <a:cubicBezTo>
                      <a:pt x="40" y="254"/>
                      <a:pt x="40" y="254"/>
                      <a:pt x="40" y="254"/>
                    </a:cubicBezTo>
                    <a:cubicBezTo>
                      <a:pt x="0" y="244"/>
                      <a:pt x="0" y="244"/>
                      <a:pt x="0" y="244"/>
                    </a:cubicBezTo>
                    <a:cubicBezTo>
                      <a:pt x="2" y="232"/>
                      <a:pt x="2" y="232"/>
                      <a:pt x="2" y="232"/>
                    </a:cubicBezTo>
                    <a:cubicBezTo>
                      <a:pt x="3" y="232"/>
                      <a:pt x="5" y="232"/>
                      <a:pt x="7" y="232"/>
                    </a:cubicBezTo>
                    <a:cubicBezTo>
                      <a:pt x="10" y="232"/>
                      <a:pt x="11" y="231"/>
                      <a:pt x="12" y="230"/>
                    </a:cubicBezTo>
                    <a:cubicBezTo>
                      <a:pt x="14" y="229"/>
                      <a:pt x="15" y="227"/>
                      <a:pt x="16" y="224"/>
                    </a:cubicBezTo>
                    <a:cubicBezTo>
                      <a:pt x="17" y="222"/>
                      <a:pt x="18" y="218"/>
                      <a:pt x="19" y="214"/>
                    </a:cubicBezTo>
                    <a:cubicBezTo>
                      <a:pt x="27" y="156"/>
                      <a:pt x="27" y="156"/>
                      <a:pt x="27" y="156"/>
                    </a:cubicBezTo>
                    <a:cubicBezTo>
                      <a:pt x="28" y="154"/>
                      <a:pt x="28" y="151"/>
                      <a:pt x="28" y="146"/>
                    </a:cubicBezTo>
                    <a:cubicBezTo>
                      <a:pt x="28" y="141"/>
                      <a:pt x="27" y="135"/>
                      <a:pt x="27" y="129"/>
                    </a:cubicBezTo>
                    <a:cubicBezTo>
                      <a:pt x="27" y="115"/>
                      <a:pt x="26" y="101"/>
                      <a:pt x="26" y="85"/>
                    </a:cubicBezTo>
                    <a:cubicBezTo>
                      <a:pt x="25" y="69"/>
                      <a:pt x="25" y="55"/>
                      <a:pt x="24" y="44"/>
                    </a:cubicBezTo>
                    <a:cubicBezTo>
                      <a:pt x="24" y="37"/>
                      <a:pt x="23" y="32"/>
                      <a:pt x="23" y="29"/>
                    </a:cubicBezTo>
                    <a:cubicBezTo>
                      <a:pt x="22" y="25"/>
                      <a:pt x="22" y="22"/>
                      <a:pt x="21" y="19"/>
                    </a:cubicBezTo>
                    <a:cubicBezTo>
                      <a:pt x="20" y="17"/>
                      <a:pt x="19" y="16"/>
                      <a:pt x="18" y="15"/>
                    </a:cubicBezTo>
                    <a:cubicBezTo>
                      <a:pt x="17" y="13"/>
                      <a:pt x="16" y="12"/>
                      <a:pt x="14" y="12"/>
                    </a:cubicBezTo>
                    <a:cubicBezTo>
                      <a:pt x="16" y="0"/>
                      <a:pt x="16" y="0"/>
                      <a:pt x="16" y="0"/>
                    </a:cubicBezTo>
                    <a:cubicBezTo>
                      <a:pt x="52" y="9"/>
                      <a:pt x="52" y="9"/>
                      <a:pt x="52" y="9"/>
                    </a:cubicBezTo>
                    <a:cubicBezTo>
                      <a:pt x="50" y="21"/>
                      <a:pt x="50" y="21"/>
                      <a:pt x="50" y="21"/>
                    </a:cubicBezTo>
                    <a:cubicBezTo>
                      <a:pt x="46" y="20"/>
                      <a:pt x="43" y="20"/>
                      <a:pt x="41" y="21"/>
                    </a:cubicBezTo>
                    <a:cubicBezTo>
                      <a:pt x="39" y="22"/>
                      <a:pt x="38" y="24"/>
                      <a:pt x="38" y="26"/>
                    </a:cubicBezTo>
                    <a:cubicBezTo>
                      <a:pt x="38" y="27"/>
                      <a:pt x="38" y="28"/>
                      <a:pt x="38" y="30"/>
                    </a:cubicBezTo>
                    <a:cubicBezTo>
                      <a:pt x="38" y="32"/>
                      <a:pt x="38" y="34"/>
                      <a:pt x="38" y="37"/>
                    </a:cubicBezTo>
                    <a:cubicBezTo>
                      <a:pt x="38" y="40"/>
                      <a:pt x="38" y="43"/>
                      <a:pt x="38" y="47"/>
                    </a:cubicBezTo>
                    <a:cubicBezTo>
                      <a:pt x="38" y="51"/>
                      <a:pt x="38" y="55"/>
                      <a:pt x="39" y="58"/>
                    </a:cubicBezTo>
                    <a:cubicBezTo>
                      <a:pt x="39" y="69"/>
                      <a:pt x="39" y="79"/>
                      <a:pt x="40" y="90"/>
                    </a:cubicBezTo>
                    <a:cubicBezTo>
                      <a:pt x="40" y="100"/>
                      <a:pt x="41" y="114"/>
                      <a:pt x="42" y="130"/>
                    </a:cubicBezTo>
                    <a:cubicBezTo>
                      <a:pt x="52" y="104"/>
                      <a:pt x="60" y="83"/>
                      <a:pt x="66" y="68"/>
                    </a:cubicBezTo>
                    <a:cubicBezTo>
                      <a:pt x="71" y="53"/>
                      <a:pt x="74" y="44"/>
                      <a:pt x="75" y="41"/>
                    </a:cubicBezTo>
                    <a:cubicBezTo>
                      <a:pt x="75" y="38"/>
                      <a:pt x="75" y="36"/>
                      <a:pt x="75" y="34"/>
                    </a:cubicBezTo>
                    <a:cubicBezTo>
                      <a:pt x="74" y="32"/>
                      <a:pt x="73" y="31"/>
                      <a:pt x="72" y="30"/>
                    </a:cubicBezTo>
                    <a:cubicBezTo>
                      <a:pt x="72" y="29"/>
                      <a:pt x="70" y="28"/>
                      <a:pt x="69" y="27"/>
                    </a:cubicBezTo>
                    <a:cubicBezTo>
                      <a:pt x="68" y="26"/>
                      <a:pt x="67" y="26"/>
                      <a:pt x="65" y="25"/>
                    </a:cubicBezTo>
                    <a:cubicBezTo>
                      <a:pt x="67" y="13"/>
                      <a:pt x="67" y="13"/>
                      <a:pt x="67" y="13"/>
                    </a:cubicBezTo>
                    <a:cubicBezTo>
                      <a:pt x="96" y="21"/>
                      <a:pt x="96" y="21"/>
                      <a:pt x="96" y="21"/>
                    </a:cubicBezTo>
                    <a:lnTo>
                      <a:pt x="95" y="33"/>
                    </a:lnTo>
                    <a:close/>
                  </a:path>
                </a:pathLst>
              </a:custGeom>
              <a:solidFill>
                <a:srgbClr val="898989"/>
              </a:solidFill>
              <a:ln>
                <a:noFill/>
              </a:ln>
            </p:spPr>
            <p:txBody>
              <a:bodyPr anchor="ctr"/>
              <a:lstStyle/>
              <a:p>
                <a:pPr algn="ctr"/>
                <a:endParaRPr/>
              </a:p>
            </p:txBody>
          </p:sp>
          <p:sp>
            <p:nvSpPr>
              <p:cNvPr id="66" name="任意多边形: 形状 38"/>
              <p:cNvSpPr/>
              <p:nvPr/>
            </p:nvSpPr>
            <p:spPr bwMode="auto">
              <a:xfrm>
                <a:off x="2973388" y="4051301"/>
                <a:ext cx="65088" cy="200025"/>
              </a:xfrm>
              <a:custGeom>
                <a:avLst/>
                <a:gdLst>
                  <a:gd name="T0" fmla="*/ 74 w 83"/>
                  <a:gd name="T1" fmla="*/ 37 h 255"/>
                  <a:gd name="T2" fmla="*/ 81 w 83"/>
                  <a:gd name="T3" fmla="*/ 78 h 255"/>
                  <a:gd name="T4" fmla="*/ 82 w 83"/>
                  <a:gd name="T5" fmla="*/ 131 h 255"/>
                  <a:gd name="T6" fmla="*/ 77 w 83"/>
                  <a:gd name="T7" fmla="*/ 183 h 255"/>
                  <a:gd name="T8" fmla="*/ 66 w 83"/>
                  <a:gd name="T9" fmla="*/ 222 h 255"/>
                  <a:gd name="T10" fmla="*/ 52 w 83"/>
                  <a:gd name="T11" fmla="*/ 247 h 255"/>
                  <a:gd name="T12" fmla="*/ 36 w 83"/>
                  <a:gd name="T13" fmla="*/ 254 h 255"/>
                  <a:gd name="T14" fmla="*/ 20 w 83"/>
                  <a:gd name="T15" fmla="*/ 244 h 255"/>
                  <a:gd name="T16" fmla="*/ 8 w 83"/>
                  <a:gd name="T17" fmla="*/ 216 h 255"/>
                  <a:gd name="T18" fmla="*/ 1 w 83"/>
                  <a:gd name="T19" fmla="*/ 175 h 255"/>
                  <a:gd name="T20" fmla="*/ 0 w 83"/>
                  <a:gd name="T21" fmla="*/ 124 h 255"/>
                  <a:gd name="T22" fmla="*/ 6 w 83"/>
                  <a:gd name="T23" fmla="*/ 72 h 255"/>
                  <a:gd name="T24" fmla="*/ 17 w 83"/>
                  <a:gd name="T25" fmla="*/ 33 h 255"/>
                  <a:gd name="T26" fmla="*/ 31 w 83"/>
                  <a:gd name="T27" fmla="*/ 8 h 255"/>
                  <a:gd name="T28" fmla="*/ 47 w 83"/>
                  <a:gd name="T29" fmla="*/ 0 h 255"/>
                  <a:gd name="T30" fmla="*/ 62 w 83"/>
                  <a:gd name="T31" fmla="*/ 10 h 255"/>
                  <a:gd name="T32" fmla="*/ 74 w 83"/>
                  <a:gd name="T33" fmla="*/ 37 h 255"/>
                  <a:gd name="T34" fmla="*/ 58 w 83"/>
                  <a:gd name="T35" fmla="*/ 208 h 255"/>
                  <a:gd name="T36" fmla="*/ 64 w 83"/>
                  <a:gd name="T37" fmla="*/ 173 h 255"/>
                  <a:gd name="T38" fmla="*/ 68 w 83"/>
                  <a:gd name="T39" fmla="*/ 130 h 255"/>
                  <a:gd name="T40" fmla="*/ 68 w 83"/>
                  <a:gd name="T41" fmla="*/ 84 h 255"/>
                  <a:gd name="T42" fmla="*/ 65 w 83"/>
                  <a:gd name="T43" fmla="*/ 48 h 255"/>
                  <a:gd name="T44" fmla="*/ 57 w 83"/>
                  <a:gd name="T45" fmla="*/ 24 h 255"/>
                  <a:gd name="T46" fmla="*/ 46 w 83"/>
                  <a:gd name="T47" fmla="*/ 15 h 255"/>
                  <a:gd name="T48" fmla="*/ 34 w 83"/>
                  <a:gd name="T49" fmla="*/ 24 h 255"/>
                  <a:gd name="T50" fmla="*/ 24 w 83"/>
                  <a:gd name="T51" fmla="*/ 48 h 255"/>
                  <a:gd name="T52" fmla="*/ 18 w 83"/>
                  <a:gd name="T53" fmla="*/ 83 h 255"/>
                  <a:gd name="T54" fmla="*/ 15 w 83"/>
                  <a:gd name="T55" fmla="*/ 126 h 255"/>
                  <a:gd name="T56" fmla="*/ 14 w 83"/>
                  <a:gd name="T57" fmla="*/ 170 h 255"/>
                  <a:gd name="T58" fmla="*/ 18 w 83"/>
                  <a:gd name="T59" fmla="*/ 206 h 255"/>
                  <a:gd name="T60" fmla="*/ 25 w 83"/>
                  <a:gd name="T61" fmla="*/ 230 h 255"/>
                  <a:gd name="T62" fmla="*/ 36 w 83"/>
                  <a:gd name="T63" fmla="*/ 239 h 255"/>
                  <a:gd name="T64" fmla="*/ 48 w 83"/>
                  <a:gd name="T65" fmla="*/ 232 h 255"/>
                  <a:gd name="T66" fmla="*/ 58 w 83"/>
                  <a:gd name="T67" fmla="*/ 20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 h="255">
                    <a:moveTo>
                      <a:pt x="74" y="37"/>
                    </a:moveTo>
                    <a:cubicBezTo>
                      <a:pt x="78" y="48"/>
                      <a:pt x="80" y="62"/>
                      <a:pt x="81" y="78"/>
                    </a:cubicBezTo>
                    <a:cubicBezTo>
                      <a:pt x="83" y="94"/>
                      <a:pt x="83" y="112"/>
                      <a:pt x="82" y="131"/>
                    </a:cubicBezTo>
                    <a:cubicBezTo>
                      <a:pt x="81" y="150"/>
                      <a:pt x="79" y="167"/>
                      <a:pt x="77" y="183"/>
                    </a:cubicBezTo>
                    <a:cubicBezTo>
                      <a:pt x="74" y="199"/>
                      <a:pt x="70" y="212"/>
                      <a:pt x="66" y="222"/>
                    </a:cubicBezTo>
                    <a:cubicBezTo>
                      <a:pt x="62" y="233"/>
                      <a:pt x="57" y="241"/>
                      <a:pt x="52" y="247"/>
                    </a:cubicBezTo>
                    <a:cubicBezTo>
                      <a:pt x="47" y="252"/>
                      <a:pt x="41" y="255"/>
                      <a:pt x="36" y="254"/>
                    </a:cubicBezTo>
                    <a:cubicBezTo>
                      <a:pt x="30" y="254"/>
                      <a:pt x="24" y="250"/>
                      <a:pt x="20" y="244"/>
                    </a:cubicBezTo>
                    <a:cubicBezTo>
                      <a:pt x="15" y="237"/>
                      <a:pt x="11" y="228"/>
                      <a:pt x="8" y="216"/>
                    </a:cubicBezTo>
                    <a:cubicBezTo>
                      <a:pt x="5" y="205"/>
                      <a:pt x="3" y="191"/>
                      <a:pt x="1" y="175"/>
                    </a:cubicBezTo>
                    <a:cubicBezTo>
                      <a:pt x="0" y="159"/>
                      <a:pt x="0" y="142"/>
                      <a:pt x="0" y="124"/>
                    </a:cubicBezTo>
                    <a:cubicBezTo>
                      <a:pt x="1" y="105"/>
                      <a:pt x="3" y="87"/>
                      <a:pt x="6" y="72"/>
                    </a:cubicBezTo>
                    <a:cubicBezTo>
                      <a:pt x="9" y="57"/>
                      <a:pt x="12" y="44"/>
                      <a:pt x="17" y="33"/>
                    </a:cubicBezTo>
                    <a:cubicBezTo>
                      <a:pt x="21" y="22"/>
                      <a:pt x="26" y="13"/>
                      <a:pt x="31" y="8"/>
                    </a:cubicBezTo>
                    <a:cubicBezTo>
                      <a:pt x="36" y="2"/>
                      <a:pt x="41" y="0"/>
                      <a:pt x="47" y="0"/>
                    </a:cubicBezTo>
                    <a:cubicBezTo>
                      <a:pt x="53" y="1"/>
                      <a:pt x="58" y="4"/>
                      <a:pt x="62" y="10"/>
                    </a:cubicBezTo>
                    <a:cubicBezTo>
                      <a:pt x="67" y="17"/>
                      <a:pt x="71" y="26"/>
                      <a:pt x="74" y="37"/>
                    </a:cubicBezTo>
                    <a:close/>
                    <a:moveTo>
                      <a:pt x="58" y="208"/>
                    </a:moveTo>
                    <a:cubicBezTo>
                      <a:pt x="60" y="198"/>
                      <a:pt x="63" y="186"/>
                      <a:pt x="64" y="173"/>
                    </a:cubicBezTo>
                    <a:cubicBezTo>
                      <a:pt x="66" y="160"/>
                      <a:pt x="67" y="146"/>
                      <a:pt x="68" y="130"/>
                    </a:cubicBezTo>
                    <a:cubicBezTo>
                      <a:pt x="68" y="113"/>
                      <a:pt x="68" y="98"/>
                      <a:pt x="68" y="84"/>
                    </a:cubicBezTo>
                    <a:cubicBezTo>
                      <a:pt x="67" y="70"/>
                      <a:pt x="66" y="58"/>
                      <a:pt x="65" y="48"/>
                    </a:cubicBezTo>
                    <a:cubicBezTo>
                      <a:pt x="63" y="38"/>
                      <a:pt x="60" y="30"/>
                      <a:pt x="57" y="24"/>
                    </a:cubicBezTo>
                    <a:cubicBezTo>
                      <a:pt x="54" y="19"/>
                      <a:pt x="50" y="16"/>
                      <a:pt x="46" y="15"/>
                    </a:cubicBezTo>
                    <a:cubicBezTo>
                      <a:pt x="41" y="15"/>
                      <a:pt x="37" y="18"/>
                      <a:pt x="34" y="24"/>
                    </a:cubicBezTo>
                    <a:cubicBezTo>
                      <a:pt x="30" y="30"/>
                      <a:pt x="27" y="38"/>
                      <a:pt x="24" y="48"/>
                    </a:cubicBezTo>
                    <a:cubicBezTo>
                      <a:pt x="22" y="58"/>
                      <a:pt x="20" y="70"/>
                      <a:pt x="18" y="83"/>
                    </a:cubicBezTo>
                    <a:cubicBezTo>
                      <a:pt x="17" y="97"/>
                      <a:pt x="16" y="111"/>
                      <a:pt x="15" y="126"/>
                    </a:cubicBezTo>
                    <a:cubicBezTo>
                      <a:pt x="14" y="142"/>
                      <a:pt x="14" y="157"/>
                      <a:pt x="14" y="170"/>
                    </a:cubicBezTo>
                    <a:cubicBezTo>
                      <a:pt x="15" y="183"/>
                      <a:pt x="16" y="195"/>
                      <a:pt x="18" y="206"/>
                    </a:cubicBezTo>
                    <a:cubicBezTo>
                      <a:pt x="20" y="216"/>
                      <a:pt x="22" y="224"/>
                      <a:pt x="25" y="230"/>
                    </a:cubicBezTo>
                    <a:cubicBezTo>
                      <a:pt x="28" y="236"/>
                      <a:pt x="32" y="239"/>
                      <a:pt x="36" y="239"/>
                    </a:cubicBezTo>
                    <a:cubicBezTo>
                      <a:pt x="41" y="240"/>
                      <a:pt x="45" y="237"/>
                      <a:pt x="48" y="232"/>
                    </a:cubicBezTo>
                    <a:cubicBezTo>
                      <a:pt x="52" y="226"/>
                      <a:pt x="55" y="218"/>
                      <a:pt x="58" y="208"/>
                    </a:cubicBezTo>
                    <a:close/>
                  </a:path>
                </a:pathLst>
              </a:custGeom>
              <a:solidFill>
                <a:srgbClr val="898989"/>
              </a:solidFill>
              <a:ln>
                <a:noFill/>
              </a:ln>
            </p:spPr>
            <p:txBody>
              <a:bodyPr anchor="ctr"/>
              <a:lstStyle/>
              <a:p>
                <a:pPr algn="ctr"/>
                <a:endParaRPr/>
              </a:p>
            </p:txBody>
          </p:sp>
          <p:sp>
            <p:nvSpPr>
              <p:cNvPr id="67" name="任意多边形: 形状 39"/>
              <p:cNvSpPr/>
              <p:nvPr/>
            </p:nvSpPr>
            <p:spPr bwMode="auto">
              <a:xfrm>
                <a:off x="3033713" y="4057651"/>
                <a:ext cx="52388" cy="190500"/>
              </a:xfrm>
              <a:custGeom>
                <a:avLst/>
                <a:gdLst>
                  <a:gd name="T0" fmla="*/ 67 w 67"/>
                  <a:gd name="T1" fmla="*/ 61 h 243"/>
                  <a:gd name="T2" fmla="*/ 62 w 67"/>
                  <a:gd name="T3" fmla="*/ 61 h 243"/>
                  <a:gd name="T4" fmla="*/ 57 w 67"/>
                  <a:gd name="T5" fmla="*/ 32 h 243"/>
                  <a:gd name="T6" fmla="*/ 50 w 67"/>
                  <a:gd name="T7" fmla="*/ 15 h 243"/>
                  <a:gd name="T8" fmla="*/ 45 w 67"/>
                  <a:gd name="T9" fmla="*/ 14 h 243"/>
                  <a:gd name="T10" fmla="*/ 39 w 67"/>
                  <a:gd name="T11" fmla="*/ 14 h 243"/>
                  <a:gd name="T12" fmla="*/ 25 w 67"/>
                  <a:gd name="T13" fmla="*/ 14 h 243"/>
                  <a:gd name="T14" fmla="*/ 25 w 67"/>
                  <a:gd name="T15" fmla="*/ 111 h 243"/>
                  <a:gd name="T16" fmla="*/ 35 w 67"/>
                  <a:gd name="T17" fmla="*/ 111 h 243"/>
                  <a:gd name="T18" fmla="*/ 42 w 67"/>
                  <a:gd name="T19" fmla="*/ 109 h 243"/>
                  <a:gd name="T20" fmla="*/ 46 w 67"/>
                  <a:gd name="T21" fmla="*/ 101 h 243"/>
                  <a:gd name="T22" fmla="*/ 48 w 67"/>
                  <a:gd name="T23" fmla="*/ 89 h 243"/>
                  <a:gd name="T24" fmla="*/ 49 w 67"/>
                  <a:gd name="T25" fmla="*/ 72 h 243"/>
                  <a:gd name="T26" fmla="*/ 54 w 67"/>
                  <a:gd name="T27" fmla="*/ 72 h 243"/>
                  <a:gd name="T28" fmla="*/ 54 w 67"/>
                  <a:gd name="T29" fmla="*/ 167 h 243"/>
                  <a:gd name="T30" fmla="*/ 49 w 67"/>
                  <a:gd name="T31" fmla="*/ 167 h 243"/>
                  <a:gd name="T32" fmla="*/ 48 w 67"/>
                  <a:gd name="T33" fmla="*/ 150 h 243"/>
                  <a:gd name="T34" fmla="*/ 46 w 67"/>
                  <a:gd name="T35" fmla="*/ 136 h 243"/>
                  <a:gd name="T36" fmla="*/ 41 w 67"/>
                  <a:gd name="T37" fmla="*/ 128 h 243"/>
                  <a:gd name="T38" fmla="*/ 35 w 67"/>
                  <a:gd name="T39" fmla="*/ 125 h 243"/>
                  <a:gd name="T40" fmla="*/ 25 w 67"/>
                  <a:gd name="T41" fmla="*/ 125 h 243"/>
                  <a:gd name="T42" fmla="*/ 25 w 67"/>
                  <a:gd name="T43" fmla="*/ 209 h 243"/>
                  <a:gd name="T44" fmla="*/ 26 w 67"/>
                  <a:gd name="T45" fmla="*/ 219 h 243"/>
                  <a:gd name="T46" fmla="*/ 29 w 67"/>
                  <a:gd name="T47" fmla="*/ 226 h 243"/>
                  <a:gd name="T48" fmla="*/ 32 w 67"/>
                  <a:gd name="T49" fmla="*/ 229 h 243"/>
                  <a:gd name="T50" fmla="*/ 37 w 67"/>
                  <a:gd name="T51" fmla="*/ 231 h 243"/>
                  <a:gd name="T52" fmla="*/ 37 w 67"/>
                  <a:gd name="T53" fmla="*/ 243 h 243"/>
                  <a:gd name="T54" fmla="*/ 0 w 67"/>
                  <a:gd name="T55" fmla="*/ 243 h 243"/>
                  <a:gd name="T56" fmla="*/ 0 w 67"/>
                  <a:gd name="T57" fmla="*/ 231 h 243"/>
                  <a:gd name="T58" fmla="*/ 5 w 67"/>
                  <a:gd name="T59" fmla="*/ 230 h 243"/>
                  <a:gd name="T60" fmla="*/ 9 w 67"/>
                  <a:gd name="T61" fmla="*/ 228 h 243"/>
                  <a:gd name="T62" fmla="*/ 11 w 67"/>
                  <a:gd name="T63" fmla="*/ 221 h 243"/>
                  <a:gd name="T64" fmla="*/ 12 w 67"/>
                  <a:gd name="T65" fmla="*/ 211 h 243"/>
                  <a:gd name="T66" fmla="*/ 12 w 67"/>
                  <a:gd name="T67" fmla="*/ 36 h 243"/>
                  <a:gd name="T68" fmla="*/ 12 w 67"/>
                  <a:gd name="T69" fmla="*/ 26 h 243"/>
                  <a:gd name="T70" fmla="*/ 9 w 67"/>
                  <a:gd name="T71" fmla="*/ 18 h 243"/>
                  <a:gd name="T72" fmla="*/ 4 w 67"/>
                  <a:gd name="T73" fmla="*/ 15 h 243"/>
                  <a:gd name="T74" fmla="*/ 0 w 67"/>
                  <a:gd name="T75" fmla="*/ 12 h 243"/>
                  <a:gd name="T76" fmla="*/ 0 w 67"/>
                  <a:gd name="T77" fmla="*/ 0 h 243"/>
                  <a:gd name="T78" fmla="*/ 67 w 67"/>
                  <a:gd name="T79" fmla="*/ 0 h 243"/>
                  <a:gd name="T80" fmla="*/ 67 w 67"/>
                  <a:gd name="T81" fmla="*/ 6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 h="243">
                    <a:moveTo>
                      <a:pt x="67" y="61"/>
                    </a:moveTo>
                    <a:cubicBezTo>
                      <a:pt x="62" y="61"/>
                      <a:pt x="62" y="61"/>
                      <a:pt x="62" y="61"/>
                    </a:cubicBezTo>
                    <a:cubicBezTo>
                      <a:pt x="62" y="52"/>
                      <a:pt x="60" y="42"/>
                      <a:pt x="57" y="32"/>
                    </a:cubicBezTo>
                    <a:cubicBezTo>
                      <a:pt x="55" y="22"/>
                      <a:pt x="52" y="16"/>
                      <a:pt x="50" y="15"/>
                    </a:cubicBezTo>
                    <a:cubicBezTo>
                      <a:pt x="48" y="15"/>
                      <a:pt x="47" y="14"/>
                      <a:pt x="45" y="14"/>
                    </a:cubicBezTo>
                    <a:cubicBezTo>
                      <a:pt x="43" y="14"/>
                      <a:pt x="42" y="14"/>
                      <a:pt x="39" y="14"/>
                    </a:cubicBezTo>
                    <a:cubicBezTo>
                      <a:pt x="25" y="14"/>
                      <a:pt x="25" y="14"/>
                      <a:pt x="25" y="14"/>
                    </a:cubicBezTo>
                    <a:cubicBezTo>
                      <a:pt x="25" y="111"/>
                      <a:pt x="25" y="111"/>
                      <a:pt x="25" y="111"/>
                    </a:cubicBezTo>
                    <a:cubicBezTo>
                      <a:pt x="35" y="111"/>
                      <a:pt x="35" y="111"/>
                      <a:pt x="35" y="111"/>
                    </a:cubicBezTo>
                    <a:cubicBezTo>
                      <a:pt x="38" y="111"/>
                      <a:pt x="40" y="111"/>
                      <a:pt x="42" y="109"/>
                    </a:cubicBezTo>
                    <a:cubicBezTo>
                      <a:pt x="43" y="107"/>
                      <a:pt x="45" y="104"/>
                      <a:pt x="46" y="101"/>
                    </a:cubicBezTo>
                    <a:cubicBezTo>
                      <a:pt x="47" y="98"/>
                      <a:pt x="47" y="94"/>
                      <a:pt x="48" y="89"/>
                    </a:cubicBezTo>
                    <a:cubicBezTo>
                      <a:pt x="49" y="84"/>
                      <a:pt x="49" y="78"/>
                      <a:pt x="49" y="72"/>
                    </a:cubicBezTo>
                    <a:cubicBezTo>
                      <a:pt x="54" y="72"/>
                      <a:pt x="54" y="72"/>
                      <a:pt x="54" y="72"/>
                    </a:cubicBezTo>
                    <a:cubicBezTo>
                      <a:pt x="54" y="167"/>
                      <a:pt x="54" y="167"/>
                      <a:pt x="54" y="167"/>
                    </a:cubicBezTo>
                    <a:cubicBezTo>
                      <a:pt x="49" y="167"/>
                      <a:pt x="49" y="167"/>
                      <a:pt x="49" y="167"/>
                    </a:cubicBezTo>
                    <a:cubicBezTo>
                      <a:pt x="49" y="162"/>
                      <a:pt x="49" y="157"/>
                      <a:pt x="48" y="150"/>
                    </a:cubicBezTo>
                    <a:cubicBezTo>
                      <a:pt x="47" y="144"/>
                      <a:pt x="47" y="139"/>
                      <a:pt x="46" y="136"/>
                    </a:cubicBezTo>
                    <a:cubicBezTo>
                      <a:pt x="45" y="132"/>
                      <a:pt x="43" y="129"/>
                      <a:pt x="41" y="128"/>
                    </a:cubicBezTo>
                    <a:cubicBezTo>
                      <a:pt x="40" y="126"/>
                      <a:pt x="37" y="125"/>
                      <a:pt x="35" y="125"/>
                    </a:cubicBezTo>
                    <a:cubicBezTo>
                      <a:pt x="25" y="125"/>
                      <a:pt x="25" y="125"/>
                      <a:pt x="25" y="125"/>
                    </a:cubicBezTo>
                    <a:cubicBezTo>
                      <a:pt x="25" y="209"/>
                      <a:pt x="25" y="209"/>
                      <a:pt x="25" y="209"/>
                    </a:cubicBezTo>
                    <a:cubicBezTo>
                      <a:pt x="25" y="213"/>
                      <a:pt x="25" y="216"/>
                      <a:pt x="26" y="219"/>
                    </a:cubicBezTo>
                    <a:cubicBezTo>
                      <a:pt x="26" y="222"/>
                      <a:pt x="27" y="225"/>
                      <a:pt x="29" y="226"/>
                    </a:cubicBezTo>
                    <a:cubicBezTo>
                      <a:pt x="29" y="227"/>
                      <a:pt x="30" y="228"/>
                      <a:pt x="32" y="229"/>
                    </a:cubicBezTo>
                    <a:cubicBezTo>
                      <a:pt x="34" y="230"/>
                      <a:pt x="36" y="231"/>
                      <a:pt x="37" y="231"/>
                    </a:cubicBezTo>
                    <a:cubicBezTo>
                      <a:pt x="37" y="243"/>
                      <a:pt x="37" y="243"/>
                      <a:pt x="37" y="243"/>
                    </a:cubicBezTo>
                    <a:cubicBezTo>
                      <a:pt x="0" y="243"/>
                      <a:pt x="0" y="243"/>
                      <a:pt x="0" y="243"/>
                    </a:cubicBezTo>
                    <a:cubicBezTo>
                      <a:pt x="0" y="231"/>
                      <a:pt x="0" y="231"/>
                      <a:pt x="0" y="231"/>
                    </a:cubicBezTo>
                    <a:cubicBezTo>
                      <a:pt x="1" y="231"/>
                      <a:pt x="3" y="231"/>
                      <a:pt x="5" y="230"/>
                    </a:cubicBezTo>
                    <a:cubicBezTo>
                      <a:pt x="7" y="230"/>
                      <a:pt x="8" y="229"/>
                      <a:pt x="9" y="228"/>
                    </a:cubicBezTo>
                    <a:cubicBezTo>
                      <a:pt x="10" y="227"/>
                      <a:pt x="11" y="224"/>
                      <a:pt x="11" y="221"/>
                    </a:cubicBezTo>
                    <a:cubicBezTo>
                      <a:pt x="12" y="219"/>
                      <a:pt x="12" y="215"/>
                      <a:pt x="12" y="211"/>
                    </a:cubicBezTo>
                    <a:cubicBezTo>
                      <a:pt x="12" y="36"/>
                      <a:pt x="12" y="36"/>
                      <a:pt x="12" y="36"/>
                    </a:cubicBezTo>
                    <a:cubicBezTo>
                      <a:pt x="12" y="32"/>
                      <a:pt x="12" y="28"/>
                      <a:pt x="12" y="26"/>
                    </a:cubicBezTo>
                    <a:cubicBezTo>
                      <a:pt x="11" y="23"/>
                      <a:pt x="10" y="20"/>
                      <a:pt x="9" y="18"/>
                    </a:cubicBezTo>
                    <a:cubicBezTo>
                      <a:pt x="8" y="17"/>
                      <a:pt x="6" y="16"/>
                      <a:pt x="4" y="15"/>
                    </a:cubicBezTo>
                    <a:cubicBezTo>
                      <a:pt x="3" y="13"/>
                      <a:pt x="1" y="13"/>
                      <a:pt x="0" y="12"/>
                    </a:cubicBezTo>
                    <a:cubicBezTo>
                      <a:pt x="0" y="0"/>
                      <a:pt x="0" y="0"/>
                      <a:pt x="0" y="0"/>
                    </a:cubicBezTo>
                    <a:cubicBezTo>
                      <a:pt x="67" y="0"/>
                      <a:pt x="67" y="0"/>
                      <a:pt x="67" y="0"/>
                    </a:cubicBezTo>
                    <a:lnTo>
                      <a:pt x="67" y="61"/>
                    </a:lnTo>
                    <a:close/>
                  </a:path>
                </a:pathLst>
              </a:custGeom>
              <a:solidFill>
                <a:srgbClr val="898989"/>
              </a:solidFill>
              <a:ln>
                <a:noFill/>
              </a:ln>
            </p:spPr>
            <p:txBody>
              <a:bodyPr anchor="ctr"/>
              <a:lstStyle/>
              <a:p>
                <a:pPr algn="ctr"/>
                <a:endParaRPr/>
              </a:p>
            </p:txBody>
          </p:sp>
          <p:sp>
            <p:nvSpPr>
              <p:cNvPr id="68" name="任意多边形: 形状 40"/>
              <p:cNvSpPr/>
              <p:nvPr/>
            </p:nvSpPr>
            <p:spPr bwMode="auto">
              <a:xfrm>
                <a:off x="3124201" y="4059238"/>
                <a:ext cx="53975" cy="198438"/>
              </a:xfrm>
              <a:custGeom>
                <a:avLst/>
                <a:gdLst>
                  <a:gd name="T0" fmla="*/ 57 w 68"/>
                  <a:gd name="T1" fmla="*/ 132 h 252"/>
                  <a:gd name="T2" fmla="*/ 63 w 68"/>
                  <a:gd name="T3" fmla="*/ 150 h 252"/>
                  <a:gd name="T4" fmla="*/ 66 w 68"/>
                  <a:gd name="T5" fmla="*/ 174 h 252"/>
                  <a:gd name="T6" fmla="*/ 63 w 68"/>
                  <a:gd name="T7" fmla="*/ 228 h 252"/>
                  <a:gd name="T8" fmla="*/ 44 w 68"/>
                  <a:gd name="T9" fmla="*/ 252 h 252"/>
                  <a:gd name="T10" fmla="*/ 32 w 68"/>
                  <a:gd name="T11" fmla="*/ 248 h 252"/>
                  <a:gd name="T12" fmla="*/ 21 w 68"/>
                  <a:gd name="T13" fmla="*/ 238 h 252"/>
                  <a:gd name="T14" fmla="*/ 20 w 68"/>
                  <a:gd name="T15" fmla="*/ 251 h 252"/>
                  <a:gd name="T16" fmla="*/ 15 w 68"/>
                  <a:gd name="T17" fmla="*/ 251 h 252"/>
                  <a:gd name="T18" fmla="*/ 7 w 68"/>
                  <a:gd name="T19" fmla="*/ 169 h 252"/>
                  <a:gd name="T20" fmla="*/ 12 w 68"/>
                  <a:gd name="T21" fmla="*/ 168 h 252"/>
                  <a:gd name="T22" fmla="*/ 18 w 68"/>
                  <a:gd name="T23" fmla="*/ 195 h 252"/>
                  <a:gd name="T24" fmla="*/ 25 w 68"/>
                  <a:gd name="T25" fmla="*/ 217 h 252"/>
                  <a:gd name="T26" fmla="*/ 34 w 68"/>
                  <a:gd name="T27" fmla="*/ 232 h 252"/>
                  <a:gd name="T28" fmla="*/ 44 w 68"/>
                  <a:gd name="T29" fmla="*/ 237 h 252"/>
                  <a:gd name="T30" fmla="*/ 51 w 68"/>
                  <a:gd name="T31" fmla="*/ 233 h 252"/>
                  <a:gd name="T32" fmla="*/ 55 w 68"/>
                  <a:gd name="T33" fmla="*/ 223 h 252"/>
                  <a:gd name="T34" fmla="*/ 57 w 68"/>
                  <a:gd name="T35" fmla="*/ 210 h 252"/>
                  <a:gd name="T36" fmla="*/ 56 w 68"/>
                  <a:gd name="T37" fmla="*/ 192 h 252"/>
                  <a:gd name="T38" fmla="*/ 51 w 68"/>
                  <a:gd name="T39" fmla="*/ 165 h 252"/>
                  <a:gd name="T40" fmla="*/ 40 w 68"/>
                  <a:gd name="T41" fmla="*/ 148 h 252"/>
                  <a:gd name="T42" fmla="*/ 31 w 68"/>
                  <a:gd name="T43" fmla="*/ 139 h 252"/>
                  <a:gd name="T44" fmla="*/ 21 w 68"/>
                  <a:gd name="T45" fmla="*/ 131 h 252"/>
                  <a:gd name="T46" fmla="*/ 8 w 68"/>
                  <a:gd name="T47" fmla="*/ 108 h 252"/>
                  <a:gd name="T48" fmla="*/ 0 w 68"/>
                  <a:gd name="T49" fmla="*/ 70 h 252"/>
                  <a:gd name="T50" fmla="*/ 0 w 68"/>
                  <a:gd name="T51" fmla="*/ 44 h 252"/>
                  <a:gd name="T52" fmla="*/ 4 w 68"/>
                  <a:gd name="T53" fmla="*/ 22 h 252"/>
                  <a:gd name="T54" fmla="*/ 11 w 68"/>
                  <a:gd name="T55" fmla="*/ 7 h 252"/>
                  <a:gd name="T56" fmla="*/ 20 w 68"/>
                  <a:gd name="T57" fmla="*/ 0 h 252"/>
                  <a:gd name="T58" fmla="*/ 31 w 68"/>
                  <a:gd name="T59" fmla="*/ 4 h 252"/>
                  <a:gd name="T60" fmla="*/ 41 w 68"/>
                  <a:gd name="T61" fmla="*/ 14 h 252"/>
                  <a:gd name="T62" fmla="*/ 42 w 68"/>
                  <a:gd name="T63" fmla="*/ 2 h 252"/>
                  <a:gd name="T64" fmla="*/ 47 w 68"/>
                  <a:gd name="T65" fmla="*/ 2 h 252"/>
                  <a:gd name="T66" fmla="*/ 54 w 68"/>
                  <a:gd name="T67" fmla="*/ 82 h 252"/>
                  <a:gd name="T68" fmla="*/ 50 w 68"/>
                  <a:gd name="T69" fmla="*/ 82 h 252"/>
                  <a:gd name="T70" fmla="*/ 44 w 68"/>
                  <a:gd name="T71" fmla="*/ 57 h 252"/>
                  <a:gd name="T72" fmla="*/ 38 w 68"/>
                  <a:gd name="T73" fmla="*/ 34 h 252"/>
                  <a:gd name="T74" fmla="*/ 30 w 68"/>
                  <a:gd name="T75" fmla="*/ 20 h 252"/>
                  <a:gd name="T76" fmla="*/ 21 w 68"/>
                  <a:gd name="T77" fmla="*/ 15 h 252"/>
                  <a:gd name="T78" fmla="*/ 12 w 68"/>
                  <a:gd name="T79" fmla="*/ 27 h 252"/>
                  <a:gd name="T80" fmla="*/ 10 w 68"/>
                  <a:gd name="T81" fmla="*/ 53 h 252"/>
                  <a:gd name="T82" fmla="*/ 15 w 68"/>
                  <a:gd name="T83" fmla="*/ 78 h 252"/>
                  <a:gd name="T84" fmla="*/ 24 w 68"/>
                  <a:gd name="T85" fmla="*/ 94 h 252"/>
                  <a:gd name="T86" fmla="*/ 34 w 68"/>
                  <a:gd name="T87" fmla="*/ 103 h 252"/>
                  <a:gd name="T88" fmla="*/ 43 w 68"/>
                  <a:gd name="T89" fmla="*/ 111 h 252"/>
                  <a:gd name="T90" fmla="*/ 50 w 68"/>
                  <a:gd name="T91" fmla="*/ 120 h 252"/>
                  <a:gd name="T92" fmla="*/ 57 w 68"/>
                  <a:gd name="T93" fmla="*/ 13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252">
                    <a:moveTo>
                      <a:pt x="57" y="132"/>
                    </a:moveTo>
                    <a:cubicBezTo>
                      <a:pt x="60" y="138"/>
                      <a:pt x="61" y="144"/>
                      <a:pt x="63" y="150"/>
                    </a:cubicBezTo>
                    <a:cubicBezTo>
                      <a:pt x="64" y="157"/>
                      <a:pt x="65" y="165"/>
                      <a:pt x="66" y="174"/>
                    </a:cubicBezTo>
                    <a:cubicBezTo>
                      <a:pt x="68" y="195"/>
                      <a:pt x="67" y="213"/>
                      <a:pt x="63" y="228"/>
                    </a:cubicBezTo>
                    <a:cubicBezTo>
                      <a:pt x="58" y="243"/>
                      <a:pt x="52" y="250"/>
                      <a:pt x="44" y="252"/>
                    </a:cubicBezTo>
                    <a:cubicBezTo>
                      <a:pt x="40" y="252"/>
                      <a:pt x="36" y="251"/>
                      <a:pt x="32" y="248"/>
                    </a:cubicBezTo>
                    <a:cubicBezTo>
                      <a:pt x="28" y="246"/>
                      <a:pt x="24" y="242"/>
                      <a:pt x="21" y="238"/>
                    </a:cubicBezTo>
                    <a:cubicBezTo>
                      <a:pt x="20" y="251"/>
                      <a:pt x="20" y="251"/>
                      <a:pt x="20" y="251"/>
                    </a:cubicBezTo>
                    <a:cubicBezTo>
                      <a:pt x="15" y="251"/>
                      <a:pt x="15" y="251"/>
                      <a:pt x="15" y="251"/>
                    </a:cubicBezTo>
                    <a:cubicBezTo>
                      <a:pt x="7" y="169"/>
                      <a:pt x="7" y="169"/>
                      <a:pt x="7" y="169"/>
                    </a:cubicBezTo>
                    <a:cubicBezTo>
                      <a:pt x="12" y="168"/>
                      <a:pt x="12" y="168"/>
                      <a:pt x="12" y="168"/>
                    </a:cubicBezTo>
                    <a:cubicBezTo>
                      <a:pt x="14" y="178"/>
                      <a:pt x="16" y="187"/>
                      <a:pt x="18" y="195"/>
                    </a:cubicBezTo>
                    <a:cubicBezTo>
                      <a:pt x="20" y="203"/>
                      <a:pt x="22" y="211"/>
                      <a:pt x="25" y="217"/>
                    </a:cubicBezTo>
                    <a:cubicBezTo>
                      <a:pt x="28" y="224"/>
                      <a:pt x="31" y="229"/>
                      <a:pt x="34" y="232"/>
                    </a:cubicBezTo>
                    <a:cubicBezTo>
                      <a:pt x="37" y="236"/>
                      <a:pt x="40" y="237"/>
                      <a:pt x="44" y="237"/>
                    </a:cubicBezTo>
                    <a:cubicBezTo>
                      <a:pt x="47" y="236"/>
                      <a:pt x="49" y="235"/>
                      <a:pt x="51" y="233"/>
                    </a:cubicBezTo>
                    <a:cubicBezTo>
                      <a:pt x="53" y="230"/>
                      <a:pt x="54" y="227"/>
                      <a:pt x="55" y="223"/>
                    </a:cubicBezTo>
                    <a:cubicBezTo>
                      <a:pt x="56" y="219"/>
                      <a:pt x="56" y="215"/>
                      <a:pt x="57" y="210"/>
                    </a:cubicBezTo>
                    <a:cubicBezTo>
                      <a:pt x="57" y="204"/>
                      <a:pt x="57" y="199"/>
                      <a:pt x="56" y="192"/>
                    </a:cubicBezTo>
                    <a:cubicBezTo>
                      <a:pt x="55" y="182"/>
                      <a:pt x="53" y="173"/>
                      <a:pt x="51" y="165"/>
                    </a:cubicBezTo>
                    <a:cubicBezTo>
                      <a:pt x="48" y="157"/>
                      <a:pt x="45" y="152"/>
                      <a:pt x="40" y="148"/>
                    </a:cubicBezTo>
                    <a:cubicBezTo>
                      <a:pt x="38" y="145"/>
                      <a:pt x="34" y="142"/>
                      <a:pt x="31" y="139"/>
                    </a:cubicBezTo>
                    <a:cubicBezTo>
                      <a:pt x="27" y="136"/>
                      <a:pt x="24" y="133"/>
                      <a:pt x="21" y="131"/>
                    </a:cubicBezTo>
                    <a:cubicBezTo>
                      <a:pt x="16" y="125"/>
                      <a:pt x="11" y="118"/>
                      <a:pt x="8" y="108"/>
                    </a:cubicBezTo>
                    <a:cubicBezTo>
                      <a:pt x="4" y="99"/>
                      <a:pt x="2" y="86"/>
                      <a:pt x="0" y="70"/>
                    </a:cubicBezTo>
                    <a:cubicBezTo>
                      <a:pt x="0" y="61"/>
                      <a:pt x="0" y="52"/>
                      <a:pt x="0" y="44"/>
                    </a:cubicBezTo>
                    <a:cubicBezTo>
                      <a:pt x="1" y="36"/>
                      <a:pt x="2" y="28"/>
                      <a:pt x="4" y="22"/>
                    </a:cubicBezTo>
                    <a:cubicBezTo>
                      <a:pt x="6" y="16"/>
                      <a:pt x="8" y="11"/>
                      <a:pt x="11" y="7"/>
                    </a:cubicBezTo>
                    <a:cubicBezTo>
                      <a:pt x="14" y="3"/>
                      <a:pt x="17" y="1"/>
                      <a:pt x="20" y="0"/>
                    </a:cubicBezTo>
                    <a:cubicBezTo>
                      <a:pt x="24" y="0"/>
                      <a:pt x="28" y="1"/>
                      <a:pt x="31" y="4"/>
                    </a:cubicBezTo>
                    <a:cubicBezTo>
                      <a:pt x="35" y="7"/>
                      <a:pt x="38" y="10"/>
                      <a:pt x="41" y="14"/>
                    </a:cubicBezTo>
                    <a:cubicBezTo>
                      <a:pt x="42" y="2"/>
                      <a:pt x="42" y="2"/>
                      <a:pt x="42" y="2"/>
                    </a:cubicBezTo>
                    <a:cubicBezTo>
                      <a:pt x="47" y="2"/>
                      <a:pt x="47" y="2"/>
                      <a:pt x="47" y="2"/>
                    </a:cubicBezTo>
                    <a:cubicBezTo>
                      <a:pt x="54" y="82"/>
                      <a:pt x="54" y="82"/>
                      <a:pt x="54" y="82"/>
                    </a:cubicBezTo>
                    <a:cubicBezTo>
                      <a:pt x="50" y="82"/>
                      <a:pt x="50" y="82"/>
                      <a:pt x="50" y="82"/>
                    </a:cubicBezTo>
                    <a:cubicBezTo>
                      <a:pt x="48" y="73"/>
                      <a:pt x="46" y="65"/>
                      <a:pt x="44" y="57"/>
                    </a:cubicBezTo>
                    <a:cubicBezTo>
                      <a:pt x="42" y="48"/>
                      <a:pt x="40" y="41"/>
                      <a:pt x="38" y="34"/>
                    </a:cubicBezTo>
                    <a:cubicBezTo>
                      <a:pt x="36" y="28"/>
                      <a:pt x="33" y="23"/>
                      <a:pt x="30" y="20"/>
                    </a:cubicBezTo>
                    <a:cubicBezTo>
                      <a:pt x="28" y="16"/>
                      <a:pt x="24" y="15"/>
                      <a:pt x="21" y="15"/>
                    </a:cubicBezTo>
                    <a:cubicBezTo>
                      <a:pt x="17" y="16"/>
                      <a:pt x="14" y="20"/>
                      <a:pt x="12" y="27"/>
                    </a:cubicBezTo>
                    <a:cubicBezTo>
                      <a:pt x="10" y="34"/>
                      <a:pt x="9" y="43"/>
                      <a:pt x="10" y="53"/>
                    </a:cubicBezTo>
                    <a:cubicBezTo>
                      <a:pt x="11" y="63"/>
                      <a:pt x="13" y="72"/>
                      <a:pt x="15" y="78"/>
                    </a:cubicBezTo>
                    <a:cubicBezTo>
                      <a:pt x="17" y="85"/>
                      <a:pt x="20" y="90"/>
                      <a:pt x="24" y="94"/>
                    </a:cubicBezTo>
                    <a:cubicBezTo>
                      <a:pt x="27" y="98"/>
                      <a:pt x="31" y="101"/>
                      <a:pt x="34" y="103"/>
                    </a:cubicBezTo>
                    <a:cubicBezTo>
                      <a:pt x="37" y="106"/>
                      <a:pt x="40" y="108"/>
                      <a:pt x="43" y="111"/>
                    </a:cubicBezTo>
                    <a:cubicBezTo>
                      <a:pt x="45" y="114"/>
                      <a:pt x="48" y="117"/>
                      <a:pt x="50" y="120"/>
                    </a:cubicBezTo>
                    <a:cubicBezTo>
                      <a:pt x="53" y="124"/>
                      <a:pt x="55" y="128"/>
                      <a:pt x="57" y="132"/>
                    </a:cubicBezTo>
                    <a:close/>
                  </a:path>
                </a:pathLst>
              </a:custGeom>
              <a:solidFill>
                <a:srgbClr val="898989"/>
              </a:solidFill>
              <a:ln>
                <a:noFill/>
              </a:ln>
            </p:spPr>
            <p:txBody>
              <a:bodyPr anchor="ctr"/>
              <a:lstStyle/>
              <a:p>
                <a:pPr algn="ctr"/>
                <a:endParaRPr/>
              </a:p>
            </p:txBody>
          </p:sp>
          <p:sp>
            <p:nvSpPr>
              <p:cNvPr id="69" name="任意多边形: 形状 41"/>
              <p:cNvSpPr/>
              <p:nvPr/>
            </p:nvSpPr>
            <p:spPr bwMode="auto">
              <a:xfrm>
                <a:off x="3171826" y="4054476"/>
                <a:ext cx="65088" cy="198438"/>
              </a:xfrm>
              <a:custGeom>
                <a:avLst/>
                <a:gdLst>
                  <a:gd name="T0" fmla="*/ 60 w 84"/>
                  <a:gd name="T1" fmla="*/ 251 h 253"/>
                  <a:gd name="T2" fmla="*/ 44 w 84"/>
                  <a:gd name="T3" fmla="*/ 247 h 253"/>
                  <a:gd name="T4" fmla="*/ 29 w 84"/>
                  <a:gd name="T5" fmla="*/ 225 h 253"/>
                  <a:gd name="T6" fmla="*/ 15 w 84"/>
                  <a:gd name="T7" fmla="*/ 189 h 253"/>
                  <a:gd name="T8" fmla="*/ 4 w 84"/>
                  <a:gd name="T9" fmla="*/ 138 h 253"/>
                  <a:gd name="T10" fmla="*/ 0 w 84"/>
                  <a:gd name="T11" fmla="*/ 85 h 253"/>
                  <a:gd name="T12" fmla="*/ 3 w 84"/>
                  <a:gd name="T13" fmla="*/ 43 h 253"/>
                  <a:gd name="T14" fmla="*/ 12 w 84"/>
                  <a:gd name="T15" fmla="*/ 14 h 253"/>
                  <a:gd name="T16" fmla="*/ 26 w 84"/>
                  <a:gd name="T17" fmla="*/ 1 h 253"/>
                  <a:gd name="T18" fmla="*/ 38 w 84"/>
                  <a:gd name="T19" fmla="*/ 3 h 253"/>
                  <a:gd name="T20" fmla="*/ 49 w 84"/>
                  <a:gd name="T21" fmla="*/ 13 h 253"/>
                  <a:gd name="T22" fmla="*/ 50 w 84"/>
                  <a:gd name="T23" fmla="*/ 1 h 253"/>
                  <a:gd name="T24" fmla="*/ 55 w 84"/>
                  <a:gd name="T25" fmla="*/ 0 h 253"/>
                  <a:gd name="T26" fmla="*/ 68 w 84"/>
                  <a:gd name="T27" fmla="*/ 85 h 253"/>
                  <a:gd name="T28" fmla="*/ 63 w 84"/>
                  <a:gd name="T29" fmla="*/ 86 h 253"/>
                  <a:gd name="T30" fmla="*/ 56 w 84"/>
                  <a:gd name="T31" fmla="*/ 60 h 253"/>
                  <a:gd name="T32" fmla="*/ 48 w 84"/>
                  <a:gd name="T33" fmla="*/ 36 h 253"/>
                  <a:gd name="T34" fmla="*/ 39 w 84"/>
                  <a:gd name="T35" fmla="*/ 20 h 253"/>
                  <a:gd name="T36" fmla="*/ 29 w 84"/>
                  <a:gd name="T37" fmla="*/ 15 h 253"/>
                  <a:gd name="T38" fmla="*/ 19 w 84"/>
                  <a:gd name="T39" fmla="*/ 25 h 253"/>
                  <a:gd name="T40" fmla="*/ 14 w 84"/>
                  <a:gd name="T41" fmla="*/ 49 h 253"/>
                  <a:gd name="T42" fmla="*/ 13 w 84"/>
                  <a:gd name="T43" fmla="*/ 85 h 253"/>
                  <a:gd name="T44" fmla="*/ 18 w 84"/>
                  <a:gd name="T45" fmla="*/ 132 h 253"/>
                  <a:gd name="T46" fmla="*/ 26 w 84"/>
                  <a:gd name="T47" fmla="*/ 174 h 253"/>
                  <a:gd name="T48" fmla="*/ 37 w 84"/>
                  <a:gd name="T49" fmla="*/ 206 h 253"/>
                  <a:gd name="T50" fmla="*/ 49 w 84"/>
                  <a:gd name="T51" fmla="*/ 226 h 253"/>
                  <a:gd name="T52" fmla="*/ 62 w 84"/>
                  <a:gd name="T53" fmla="*/ 231 h 253"/>
                  <a:gd name="T54" fmla="*/ 70 w 84"/>
                  <a:gd name="T55" fmla="*/ 225 h 253"/>
                  <a:gd name="T56" fmla="*/ 75 w 84"/>
                  <a:gd name="T57" fmla="*/ 212 h 253"/>
                  <a:gd name="T58" fmla="*/ 78 w 84"/>
                  <a:gd name="T59" fmla="*/ 194 h 253"/>
                  <a:gd name="T60" fmla="*/ 79 w 84"/>
                  <a:gd name="T61" fmla="*/ 172 h 253"/>
                  <a:gd name="T62" fmla="*/ 84 w 84"/>
                  <a:gd name="T63" fmla="*/ 177 h 253"/>
                  <a:gd name="T64" fmla="*/ 78 w 84"/>
                  <a:gd name="T65" fmla="*/ 231 h 253"/>
                  <a:gd name="T66" fmla="*/ 60 w 84"/>
                  <a:gd name="T67" fmla="*/ 25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253">
                    <a:moveTo>
                      <a:pt x="60" y="251"/>
                    </a:moveTo>
                    <a:cubicBezTo>
                      <a:pt x="55" y="253"/>
                      <a:pt x="50" y="251"/>
                      <a:pt x="44" y="247"/>
                    </a:cubicBezTo>
                    <a:cubicBezTo>
                      <a:pt x="39" y="242"/>
                      <a:pt x="34" y="235"/>
                      <a:pt x="29" y="225"/>
                    </a:cubicBezTo>
                    <a:cubicBezTo>
                      <a:pt x="24" y="216"/>
                      <a:pt x="19" y="203"/>
                      <a:pt x="15" y="189"/>
                    </a:cubicBezTo>
                    <a:cubicBezTo>
                      <a:pt x="11" y="174"/>
                      <a:pt x="7" y="157"/>
                      <a:pt x="4" y="138"/>
                    </a:cubicBezTo>
                    <a:cubicBezTo>
                      <a:pt x="2" y="119"/>
                      <a:pt x="0" y="101"/>
                      <a:pt x="0" y="85"/>
                    </a:cubicBezTo>
                    <a:cubicBezTo>
                      <a:pt x="0" y="69"/>
                      <a:pt x="1" y="55"/>
                      <a:pt x="3" y="43"/>
                    </a:cubicBezTo>
                    <a:cubicBezTo>
                      <a:pt x="5" y="31"/>
                      <a:pt x="8" y="22"/>
                      <a:pt x="12" y="14"/>
                    </a:cubicBezTo>
                    <a:cubicBezTo>
                      <a:pt x="16" y="7"/>
                      <a:pt x="21" y="3"/>
                      <a:pt x="26" y="1"/>
                    </a:cubicBezTo>
                    <a:cubicBezTo>
                      <a:pt x="30" y="0"/>
                      <a:pt x="34" y="1"/>
                      <a:pt x="38" y="3"/>
                    </a:cubicBezTo>
                    <a:cubicBezTo>
                      <a:pt x="42" y="5"/>
                      <a:pt x="46" y="8"/>
                      <a:pt x="49" y="13"/>
                    </a:cubicBezTo>
                    <a:cubicBezTo>
                      <a:pt x="50" y="1"/>
                      <a:pt x="50" y="1"/>
                      <a:pt x="50" y="1"/>
                    </a:cubicBezTo>
                    <a:cubicBezTo>
                      <a:pt x="55" y="0"/>
                      <a:pt x="55" y="0"/>
                      <a:pt x="55" y="0"/>
                    </a:cubicBezTo>
                    <a:cubicBezTo>
                      <a:pt x="68" y="85"/>
                      <a:pt x="68" y="85"/>
                      <a:pt x="68" y="85"/>
                    </a:cubicBezTo>
                    <a:cubicBezTo>
                      <a:pt x="63" y="86"/>
                      <a:pt x="63" y="86"/>
                      <a:pt x="63" y="86"/>
                    </a:cubicBezTo>
                    <a:cubicBezTo>
                      <a:pt x="61" y="78"/>
                      <a:pt x="59" y="69"/>
                      <a:pt x="56" y="60"/>
                    </a:cubicBezTo>
                    <a:cubicBezTo>
                      <a:pt x="53" y="50"/>
                      <a:pt x="51" y="42"/>
                      <a:pt x="48" y="36"/>
                    </a:cubicBezTo>
                    <a:cubicBezTo>
                      <a:pt x="45" y="29"/>
                      <a:pt x="42" y="23"/>
                      <a:pt x="39" y="20"/>
                    </a:cubicBezTo>
                    <a:cubicBezTo>
                      <a:pt x="36" y="16"/>
                      <a:pt x="32" y="15"/>
                      <a:pt x="29" y="15"/>
                    </a:cubicBezTo>
                    <a:cubicBezTo>
                      <a:pt x="25" y="16"/>
                      <a:pt x="22" y="20"/>
                      <a:pt x="19" y="25"/>
                    </a:cubicBezTo>
                    <a:cubicBezTo>
                      <a:pt x="17" y="31"/>
                      <a:pt x="15" y="39"/>
                      <a:pt x="14" y="49"/>
                    </a:cubicBezTo>
                    <a:cubicBezTo>
                      <a:pt x="13" y="58"/>
                      <a:pt x="13" y="70"/>
                      <a:pt x="13" y="85"/>
                    </a:cubicBezTo>
                    <a:cubicBezTo>
                      <a:pt x="14" y="99"/>
                      <a:pt x="16" y="115"/>
                      <a:pt x="18" y="132"/>
                    </a:cubicBezTo>
                    <a:cubicBezTo>
                      <a:pt x="20" y="148"/>
                      <a:pt x="23" y="161"/>
                      <a:pt x="26" y="174"/>
                    </a:cubicBezTo>
                    <a:cubicBezTo>
                      <a:pt x="29" y="186"/>
                      <a:pt x="33" y="197"/>
                      <a:pt x="37" y="206"/>
                    </a:cubicBezTo>
                    <a:cubicBezTo>
                      <a:pt x="41" y="215"/>
                      <a:pt x="45" y="222"/>
                      <a:pt x="49" y="226"/>
                    </a:cubicBezTo>
                    <a:cubicBezTo>
                      <a:pt x="53" y="231"/>
                      <a:pt x="57" y="232"/>
                      <a:pt x="62" y="231"/>
                    </a:cubicBezTo>
                    <a:cubicBezTo>
                      <a:pt x="65" y="231"/>
                      <a:pt x="68" y="228"/>
                      <a:pt x="70" y="225"/>
                    </a:cubicBezTo>
                    <a:cubicBezTo>
                      <a:pt x="72" y="221"/>
                      <a:pt x="74" y="217"/>
                      <a:pt x="75" y="212"/>
                    </a:cubicBezTo>
                    <a:cubicBezTo>
                      <a:pt x="76" y="206"/>
                      <a:pt x="77" y="200"/>
                      <a:pt x="78" y="194"/>
                    </a:cubicBezTo>
                    <a:cubicBezTo>
                      <a:pt x="79" y="187"/>
                      <a:pt x="79" y="180"/>
                      <a:pt x="79" y="172"/>
                    </a:cubicBezTo>
                    <a:cubicBezTo>
                      <a:pt x="84" y="177"/>
                      <a:pt x="84" y="177"/>
                      <a:pt x="84" y="177"/>
                    </a:cubicBezTo>
                    <a:cubicBezTo>
                      <a:pt x="84" y="202"/>
                      <a:pt x="82" y="220"/>
                      <a:pt x="78" y="231"/>
                    </a:cubicBezTo>
                    <a:cubicBezTo>
                      <a:pt x="74" y="243"/>
                      <a:pt x="68" y="250"/>
                      <a:pt x="60" y="251"/>
                    </a:cubicBezTo>
                    <a:close/>
                  </a:path>
                </a:pathLst>
              </a:custGeom>
              <a:solidFill>
                <a:srgbClr val="898989"/>
              </a:solidFill>
              <a:ln>
                <a:noFill/>
              </a:ln>
            </p:spPr>
            <p:txBody>
              <a:bodyPr anchor="ctr"/>
              <a:lstStyle/>
              <a:p>
                <a:pPr algn="ctr"/>
                <a:endParaRPr/>
              </a:p>
            </p:txBody>
          </p:sp>
          <p:sp>
            <p:nvSpPr>
              <p:cNvPr id="70" name="任意多边形: 形状 42"/>
              <p:cNvSpPr/>
              <p:nvPr/>
            </p:nvSpPr>
            <p:spPr bwMode="auto">
              <a:xfrm>
                <a:off x="3222626" y="4043363"/>
                <a:ext cx="57150" cy="195263"/>
              </a:xfrm>
              <a:custGeom>
                <a:avLst/>
                <a:gdLst>
                  <a:gd name="T0" fmla="*/ 73 w 73"/>
                  <a:gd name="T1" fmla="*/ 239 h 248"/>
                  <a:gd name="T2" fmla="*/ 35 w 73"/>
                  <a:gd name="T3" fmla="*/ 248 h 248"/>
                  <a:gd name="T4" fmla="*/ 33 w 73"/>
                  <a:gd name="T5" fmla="*/ 236 h 248"/>
                  <a:gd name="T6" fmla="*/ 38 w 73"/>
                  <a:gd name="T7" fmla="*/ 234 h 248"/>
                  <a:gd name="T8" fmla="*/ 42 w 73"/>
                  <a:gd name="T9" fmla="*/ 231 h 248"/>
                  <a:gd name="T10" fmla="*/ 44 w 73"/>
                  <a:gd name="T11" fmla="*/ 224 h 248"/>
                  <a:gd name="T12" fmla="*/ 43 w 73"/>
                  <a:gd name="T13" fmla="*/ 214 h 248"/>
                  <a:gd name="T14" fmla="*/ 18 w 73"/>
                  <a:gd name="T15" fmla="*/ 41 h 248"/>
                  <a:gd name="T16" fmla="*/ 16 w 73"/>
                  <a:gd name="T17" fmla="*/ 31 h 248"/>
                  <a:gd name="T18" fmla="*/ 12 w 73"/>
                  <a:gd name="T19" fmla="*/ 25 h 248"/>
                  <a:gd name="T20" fmla="*/ 7 w 73"/>
                  <a:gd name="T21" fmla="*/ 22 h 248"/>
                  <a:gd name="T22" fmla="*/ 2 w 73"/>
                  <a:gd name="T23" fmla="*/ 21 h 248"/>
                  <a:gd name="T24" fmla="*/ 0 w 73"/>
                  <a:gd name="T25" fmla="*/ 9 h 248"/>
                  <a:gd name="T26" fmla="*/ 38 w 73"/>
                  <a:gd name="T27" fmla="*/ 0 h 248"/>
                  <a:gd name="T28" fmla="*/ 40 w 73"/>
                  <a:gd name="T29" fmla="*/ 12 h 248"/>
                  <a:gd name="T30" fmla="*/ 35 w 73"/>
                  <a:gd name="T31" fmla="*/ 14 h 248"/>
                  <a:gd name="T32" fmla="*/ 31 w 73"/>
                  <a:gd name="T33" fmla="*/ 18 h 248"/>
                  <a:gd name="T34" fmla="*/ 29 w 73"/>
                  <a:gd name="T35" fmla="*/ 25 h 248"/>
                  <a:gd name="T36" fmla="*/ 30 w 73"/>
                  <a:gd name="T37" fmla="*/ 36 h 248"/>
                  <a:gd name="T38" fmla="*/ 55 w 73"/>
                  <a:gd name="T39" fmla="*/ 208 h 248"/>
                  <a:gd name="T40" fmla="*/ 58 w 73"/>
                  <a:gd name="T41" fmla="*/ 218 h 248"/>
                  <a:gd name="T42" fmla="*/ 61 w 73"/>
                  <a:gd name="T43" fmla="*/ 224 h 248"/>
                  <a:gd name="T44" fmla="*/ 66 w 73"/>
                  <a:gd name="T45" fmla="*/ 226 h 248"/>
                  <a:gd name="T46" fmla="*/ 71 w 73"/>
                  <a:gd name="T47" fmla="*/ 227 h 248"/>
                  <a:gd name="T48" fmla="*/ 73 w 73"/>
                  <a:gd name="T49" fmla="*/ 23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 h="248">
                    <a:moveTo>
                      <a:pt x="73" y="239"/>
                    </a:moveTo>
                    <a:cubicBezTo>
                      <a:pt x="35" y="248"/>
                      <a:pt x="35" y="248"/>
                      <a:pt x="35" y="248"/>
                    </a:cubicBezTo>
                    <a:cubicBezTo>
                      <a:pt x="33" y="236"/>
                      <a:pt x="33" y="236"/>
                      <a:pt x="33" y="236"/>
                    </a:cubicBezTo>
                    <a:cubicBezTo>
                      <a:pt x="34" y="236"/>
                      <a:pt x="36" y="235"/>
                      <a:pt x="38" y="234"/>
                    </a:cubicBezTo>
                    <a:cubicBezTo>
                      <a:pt x="40" y="233"/>
                      <a:pt x="41" y="232"/>
                      <a:pt x="42" y="231"/>
                    </a:cubicBezTo>
                    <a:cubicBezTo>
                      <a:pt x="43" y="229"/>
                      <a:pt x="43" y="227"/>
                      <a:pt x="44" y="224"/>
                    </a:cubicBezTo>
                    <a:cubicBezTo>
                      <a:pt x="44" y="222"/>
                      <a:pt x="44" y="218"/>
                      <a:pt x="43" y="214"/>
                    </a:cubicBezTo>
                    <a:cubicBezTo>
                      <a:pt x="18" y="41"/>
                      <a:pt x="18" y="41"/>
                      <a:pt x="18" y="41"/>
                    </a:cubicBezTo>
                    <a:cubicBezTo>
                      <a:pt x="17" y="37"/>
                      <a:pt x="17" y="33"/>
                      <a:pt x="16" y="31"/>
                    </a:cubicBezTo>
                    <a:cubicBezTo>
                      <a:pt x="15" y="28"/>
                      <a:pt x="14" y="26"/>
                      <a:pt x="12" y="25"/>
                    </a:cubicBezTo>
                    <a:cubicBezTo>
                      <a:pt x="10" y="24"/>
                      <a:pt x="9" y="23"/>
                      <a:pt x="7" y="22"/>
                    </a:cubicBezTo>
                    <a:cubicBezTo>
                      <a:pt x="5" y="22"/>
                      <a:pt x="3" y="21"/>
                      <a:pt x="2" y="21"/>
                    </a:cubicBezTo>
                    <a:cubicBezTo>
                      <a:pt x="0" y="9"/>
                      <a:pt x="0" y="9"/>
                      <a:pt x="0" y="9"/>
                    </a:cubicBezTo>
                    <a:cubicBezTo>
                      <a:pt x="38" y="0"/>
                      <a:pt x="38" y="0"/>
                      <a:pt x="38" y="0"/>
                    </a:cubicBezTo>
                    <a:cubicBezTo>
                      <a:pt x="40" y="12"/>
                      <a:pt x="40" y="12"/>
                      <a:pt x="40" y="12"/>
                    </a:cubicBezTo>
                    <a:cubicBezTo>
                      <a:pt x="38" y="12"/>
                      <a:pt x="37" y="13"/>
                      <a:pt x="35" y="14"/>
                    </a:cubicBezTo>
                    <a:cubicBezTo>
                      <a:pt x="34" y="15"/>
                      <a:pt x="33" y="17"/>
                      <a:pt x="31" y="18"/>
                    </a:cubicBezTo>
                    <a:cubicBezTo>
                      <a:pt x="30" y="20"/>
                      <a:pt x="29" y="22"/>
                      <a:pt x="29" y="25"/>
                    </a:cubicBezTo>
                    <a:cubicBezTo>
                      <a:pt x="29" y="29"/>
                      <a:pt x="30" y="32"/>
                      <a:pt x="30" y="36"/>
                    </a:cubicBezTo>
                    <a:cubicBezTo>
                      <a:pt x="55" y="208"/>
                      <a:pt x="55" y="208"/>
                      <a:pt x="55" y="208"/>
                    </a:cubicBezTo>
                    <a:cubicBezTo>
                      <a:pt x="56" y="212"/>
                      <a:pt x="57" y="215"/>
                      <a:pt x="58" y="218"/>
                    </a:cubicBezTo>
                    <a:cubicBezTo>
                      <a:pt x="59" y="221"/>
                      <a:pt x="60" y="223"/>
                      <a:pt x="61" y="224"/>
                    </a:cubicBezTo>
                    <a:cubicBezTo>
                      <a:pt x="62" y="225"/>
                      <a:pt x="64" y="226"/>
                      <a:pt x="66" y="226"/>
                    </a:cubicBezTo>
                    <a:cubicBezTo>
                      <a:pt x="68" y="227"/>
                      <a:pt x="70" y="227"/>
                      <a:pt x="71" y="227"/>
                    </a:cubicBezTo>
                    <a:lnTo>
                      <a:pt x="73" y="239"/>
                    </a:lnTo>
                    <a:close/>
                  </a:path>
                </a:pathLst>
              </a:custGeom>
              <a:solidFill>
                <a:srgbClr val="898989"/>
              </a:solidFill>
              <a:ln>
                <a:noFill/>
              </a:ln>
            </p:spPr>
            <p:txBody>
              <a:bodyPr anchor="ctr"/>
              <a:lstStyle/>
              <a:p>
                <a:pPr algn="ctr"/>
                <a:endParaRPr/>
              </a:p>
            </p:txBody>
          </p:sp>
          <p:sp>
            <p:nvSpPr>
              <p:cNvPr id="71" name="任意多边形: 形状 43"/>
              <p:cNvSpPr/>
              <p:nvPr/>
            </p:nvSpPr>
            <p:spPr bwMode="auto">
              <a:xfrm>
                <a:off x="3257551" y="4022726"/>
                <a:ext cx="88900" cy="201613"/>
              </a:xfrm>
              <a:custGeom>
                <a:avLst/>
                <a:gdLst>
                  <a:gd name="T0" fmla="*/ 102 w 114"/>
                  <a:gd name="T1" fmla="*/ 164 h 257"/>
                  <a:gd name="T2" fmla="*/ 114 w 114"/>
                  <a:gd name="T3" fmla="*/ 234 h 257"/>
                  <a:gd name="T4" fmla="*/ 45 w 114"/>
                  <a:gd name="T5" fmla="*/ 257 h 257"/>
                  <a:gd name="T6" fmla="*/ 43 w 114"/>
                  <a:gd name="T7" fmla="*/ 245 h 257"/>
                  <a:gd name="T8" fmla="*/ 47 w 114"/>
                  <a:gd name="T9" fmla="*/ 242 h 257"/>
                  <a:gd name="T10" fmla="*/ 50 w 114"/>
                  <a:gd name="T11" fmla="*/ 238 h 257"/>
                  <a:gd name="T12" fmla="*/ 52 w 114"/>
                  <a:gd name="T13" fmla="*/ 231 h 257"/>
                  <a:gd name="T14" fmla="*/ 51 w 114"/>
                  <a:gd name="T15" fmla="*/ 221 h 257"/>
                  <a:gd name="T16" fmla="*/ 19 w 114"/>
                  <a:gd name="T17" fmla="*/ 51 h 257"/>
                  <a:gd name="T18" fmla="*/ 16 w 114"/>
                  <a:gd name="T19" fmla="*/ 42 h 257"/>
                  <a:gd name="T20" fmla="*/ 12 w 114"/>
                  <a:gd name="T21" fmla="*/ 36 h 257"/>
                  <a:gd name="T22" fmla="*/ 7 w 114"/>
                  <a:gd name="T23" fmla="*/ 33 h 257"/>
                  <a:gd name="T24" fmla="*/ 2 w 114"/>
                  <a:gd name="T25" fmla="*/ 33 h 257"/>
                  <a:gd name="T26" fmla="*/ 0 w 114"/>
                  <a:gd name="T27" fmla="*/ 21 h 257"/>
                  <a:gd name="T28" fmla="*/ 64 w 114"/>
                  <a:gd name="T29" fmla="*/ 0 h 257"/>
                  <a:gd name="T30" fmla="*/ 75 w 114"/>
                  <a:gd name="T31" fmla="*/ 57 h 257"/>
                  <a:gd name="T32" fmla="*/ 71 w 114"/>
                  <a:gd name="T33" fmla="*/ 58 h 257"/>
                  <a:gd name="T34" fmla="*/ 61 w 114"/>
                  <a:gd name="T35" fmla="*/ 33 h 257"/>
                  <a:gd name="T36" fmla="*/ 50 w 114"/>
                  <a:gd name="T37" fmla="*/ 20 h 257"/>
                  <a:gd name="T38" fmla="*/ 46 w 114"/>
                  <a:gd name="T39" fmla="*/ 20 h 257"/>
                  <a:gd name="T40" fmla="*/ 40 w 114"/>
                  <a:gd name="T41" fmla="*/ 22 h 257"/>
                  <a:gd name="T42" fmla="*/ 27 w 114"/>
                  <a:gd name="T43" fmla="*/ 26 h 257"/>
                  <a:gd name="T44" fmla="*/ 45 w 114"/>
                  <a:gd name="T45" fmla="*/ 120 h 257"/>
                  <a:gd name="T46" fmla="*/ 54 w 114"/>
                  <a:gd name="T47" fmla="*/ 117 h 257"/>
                  <a:gd name="T48" fmla="*/ 60 w 114"/>
                  <a:gd name="T49" fmla="*/ 112 h 257"/>
                  <a:gd name="T50" fmla="*/ 62 w 114"/>
                  <a:gd name="T51" fmla="*/ 103 h 257"/>
                  <a:gd name="T52" fmla="*/ 62 w 114"/>
                  <a:gd name="T53" fmla="*/ 89 h 257"/>
                  <a:gd name="T54" fmla="*/ 60 w 114"/>
                  <a:gd name="T55" fmla="*/ 74 h 257"/>
                  <a:gd name="T56" fmla="*/ 65 w 114"/>
                  <a:gd name="T57" fmla="*/ 72 h 257"/>
                  <a:gd name="T58" fmla="*/ 82 w 114"/>
                  <a:gd name="T59" fmla="*/ 165 h 257"/>
                  <a:gd name="T60" fmla="*/ 78 w 114"/>
                  <a:gd name="T61" fmla="*/ 166 h 257"/>
                  <a:gd name="T62" fmla="*/ 73 w 114"/>
                  <a:gd name="T63" fmla="*/ 149 h 257"/>
                  <a:gd name="T64" fmla="*/ 69 w 114"/>
                  <a:gd name="T65" fmla="*/ 137 h 257"/>
                  <a:gd name="T66" fmla="*/ 63 w 114"/>
                  <a:gd name="T67" fmla="*/ 130 h 257"/>
                  <a:gd name="T68" fmla="*/ 57 w 114"/>
                  <a:gd name="T69" fmla="*/ 130 h 257"/>
                  <a:gd name="T70" fmla="*/ 47 w 114"/>
                  <a:gd name="T71" fmla="*/ 133 h 257"/>
                  <a:gd name="T72" fmla="*/ 61 w 114"/>
                  <a:gd name="T73" fmla="*/ 204 h 257"/>
                  <a:gd name="T74" fmla="*/ 64 w 114"/>
                  <a:gd name="T75" fmla="*/ 221 h 257"/>
                  <a:gd name="T76" fmla="*/ 68 w 114"/>
                  <a:gd name="T77" fmla="*/ 229 h 257"/>
                  <a:gd name="T78" fmla="*/ 73 w 114"/>
                  <a:gd name="T79" fmla="*/ 232 h 257"/>
                  <a:gd name="T80" fmla="*/ 81 w 114"/>
                  <a:gd name="T81" fmla="*/ 231 h 257"/>
                  <a:gd name="T82" fmla="*/ 86 w 114"/>
                  <a:gd name="T83" fmla="*/ 229 h 257"/>
                  <a:gd name="T84" fmla="*/ 91 w 114"/>
                  <a:gd name="T85" fmla="*/ 226 h 257"/>
                  <a:gd name="T86" fmla="*/ 95 w 114"/>
                  <a:gd name="T87" fmla="*/ 223 h 257"/>
                  <a:gd name="T88" fmla="*/ 97 w 114"/>
                  <a:gd name="T89" fmla="*/ 217 h 257"/>
                  <a:gd name="T90" fmla="*/ 99 w 114"/>
                  <a:gd name="T91" fmla="*/ 191 h 257"/>
                  <a:gd name="T92" fmla="*/ 98 w 114"/>
                  <a:gd name="T93" fmla="*/ 166 h 257"/>
                  <a:gd name="T94" fmla="*/ 102 w 114"/>
                  <a:gd name="T95" fmla="*/ 1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257">
                    <a:moveTo>
                      <a:pt x="102" y="164"/>
                    </a:moveTo>
                    <a:cubicBezTo>
                      <a:pt x="114" y="234"/>
                      <a:pt x="114" y="234"/>
                      <a:pt x="114" y="234"/>
                    </a:cubicBezTo>
                    <a:cubicBezTo>
                      <a:pt x="45" y="257"/>
                      <a:pt x="45" y="257"/>
                      <a:pt x="45" y="257"/>
                    </a:cubicBezTo>
                    <a:cubicBezTo>
                      <a:pt x="43" y="245"/>
                      <a:pt x="43" y="245"/>
                      <a:pt x="43" y="245"/>
                    </a:cubicBezTo>
                    <a:cubicBezTo>
                      <a:pt x="44" y="244"/>
                      <a:pt x="45" y="243"/>
                      <a:pt x="47" y="242"/>
                    </a:cubicBezTo>
                    <a:cubicBezTo>
                      <a:pt x="49" y="241"/>
                      <a:pt x="50" y="239"/>
                      <a:pt x="50" y="238"/>
                    </a:cubicBezTo>
                    <a:cubicBezTo>
                      <a:pt x="51" y="236"/>
                      <a:pt x="52" y="234"/>
                      <a:pt x="52" y="231"/>
                    </a:cubicBezTo>
                    <a:cubicBezTo>
                      <a:pt x="52" y="228"/>
                      <a:pt x="51" y="225"/>
                      <a:pt x="51" y="221"/>
                    </a:cubicBezTo>
                    <a:cubicBezTo>
                      <a:pt x="19" y="51"/>
                      <a:pt x="19" y="51"/>
                      <a:pt x="19" y="51"/>
                    </a:cubicBezTo>
                    <a:cubicBezTo>
                      <a:pt x="18" y="48"/>
                      <a:pt x="17" y="44"/>
                      <a:pt x="16" y="42"/>
                    </a:cubicBezTo>
                    <a:cubicBezTo>
                      <a:pt x="15" y="39"/>
                      <a:pt x="14" y="37"/>
                      <a:pt x="12" y="36"/>
                    </a:cubicBezTo>
                    <a:cubicBezTo>
                      <a:pt x="11" y="35"/>
                      <a:pt x="9" y="34"/>
                      <a:pt x="7" y="33"/>
                    </a:cubicBezTo>
                    <a:cubicBezTo>
                      <a:pt x="5" y="33"/>
                      <a:pt x="4" y="33"/>
                      <a:pt x="2" y="33"/>
                    </a:cubicBezTo>
                    <a:cubicBezTo>
                      <a:pt x="0" y="21"/>
                      <a:pt x="0" y="21"/>
                      <a:pt x="0" y="21"/>
                    </a:cubicBezTo>
                    <a:cubicBezTo>
                      <a:pt x="64" y="0"/>
                      <a:pt x="64" y="0"/>
                      <a:pt x="64" y="0"/>
                    </a:cubicBezTo>
                    <a:cubicBezTo>
                      <a:pt x="75" y="57"/>
                      <a:pt x="75" y="57"/>
                      <a:pt x="75" y="57"/>
                    </a:cubicBezTo>
                    <a:cubicBezTo>
                      <a:pt x="71" y="58"/>
                      <a:pt x="71" y="58"/>
                      <a:pt x="71" y="58"/>
                    </a:cubicBezTo>
                    <a:cubicBezTo>
                      <a:pt x="68" y="50"/>
                      <a:pt x="65" y="42"/>
                      <a:pt x="61" y="33"/>
                    </a:cubicBezTo>
                    <a:cubicBezTo>
                      <a:pt x="56" y="24"/>
                      <a:pt x="53" y="20"/>
                      <a:pt x="50" y="20"/>
                    </a:cubicBezTo>
                    <a:cubicBezTo>
                      <a:pt x="49" y="20"/>
                      <a:pt x="47" y="20"/>
                      <a:pt x="46" y="20"/>
                    </a:cubicBezTo>
                    <a:cubicBezTo>
                      <a:pt x="44" y="21"/>
                      <a:pt x="42" y="21"/>
                      <a:pt x="40" y="22"/>
                    </a:cubicBezTo>
                    <a:cubicBezTo>
                      <a:pt x="27" y="26"/>
                      <a:pt x="27" y="26"/>
                      <a:pt x="27" y="26"/>
                    </a:cubicBezTo>
                    <a:cubicBezTo>
                      <a:pt x="45" y="120"/>
                      <a:pt x="45" y="120"/>
                      <a:pt x="45" y="120"/>
                    </a:cubicBezTo>
                    <a:cubicBezTo>
                      <a:pt x="54" y="117"/>
                      <a:pt x="54" y="117"/>
                      <a:pt x="54" y="117"/>
                    </a:cubicBezTo>
                    <a:cubicBezTo>
                      <a:pt x="57" y="116"/>
                      <a:pt x="59" y="114"/>
                      <a:pt x="60" y="112"/>
                    </a:cubicBezTo>
                    <a:cubicBezTo>
                      <a:pt x="61" y="110"/>
                      <a:pt x="62" y="107"/>
                      <a:pt x="62" y="103"/>
                    </a:cubicBezTo>
                    <a:cubicBezTo>
                      <a:pt x="62" y="99"/>
                      <a:pt x="62" y="95"/>
                      <a:pt x="62" y="89"/>
                    </a:cubicBezTo>
                    <a:cubicBezTo>
                      <a:pt x="62" y="84"/>
                      <a:pt x="61" y="79"/>
                      <a:pt x="60" y="74"/>
                    </a:cubicBezTo>
                    <a:cubicBezTo>
                      <a:pt x="65" y="72"/>
                      <a:pt x="65" y="72"/>
                      <a:pt x="65" y="72"/>
                    </a:cubicBezTo>
                    <a:cubicBezTo>
                      <a:pt x="82" y="165"/>
                      <a:pt x="82" y="165"/>
                      <a:pt x="82" y="165"/>
                    </a:cubicBezTo>
                    <a:cubicBezTo>
                      <a:pt x="78" y="166"/>
                      <a:pt x="78" y="166"/>
                      <a:pt x="78" y="166"/>
                    </a:cubicBezTo>
                    <a:cubicBezTo>
                      <a:pt x="77" y="161"/>
                      <a:pt x="75" y="155"/>
                      <a:pt x="73" y="149"/>
                    </a:cubicBezTo>
                    <a:cubicBezTo>
                      <a:pt x="71" y="144"/>
                      <a:pt x="70" y="140"/>
                      <a:pt x="69" y="137"/>
                    </a:cubicBezTo>
                    <a:cubicBezTo>
                      <a:pt x="67" y="133"/>
                      <a:pt x="65" y="131"/>
                      <a:pt x="63" y="130"/>
                    </a:cubicBezTo>
                    <a:cubicBezTo>
                      <a:pt x="61" y="129"/>
                      <a:pt x="59" y="129"/>
                      <a:pt x="57" y="130"/>
                    </a:cubicBezTo>
                    <a:cubicBezTo>
                      <a:pt x="47" y="133"/>
                      <a:pt x="47" y="133"/>
                      <a:pt x="47" y="133"/>
                    </a:cubicBezTo>
                    <a:cubicBezTo>
                      <a:pt x="61" y="204"/>
                      <a:pt x="61" y="204"/>
                      <a:pt x="61" y="204"/>
                    </a:cubicBezTo>
                    <a:cubicBezTo>
                      <a:pt x="62" y="211"/>
                      <a:pt x="63" y="217"/>
                      <a:pt x="64" y="221"/>
                    </a:cubicBezTo>
                    <a:cubicBezTo>
                      <a:pt x="65" y="225"/>
                      <a:pt x="67" y="228"/>
                      <a:pt x="68" y="229"/>
                    </a:cubicBezTo>
                    <a:cubicBezTo>
                      <a:pt x="70" y="231"/>
                      <a:pt x="71" y="232"/>
                      <a:pt x="73" y="232"/>
                    </a:cubicBezTo>
                    <a:cubicBezTo>
                      <a:pt x="75" y="232"/>
                      <a:pt x="77" y="232"/>
                      <a:pt x="81" y="231"/>
                    </a:cubicBezTo>
                    <a:cubicBezTo>
                      <a:pt x="82" y="230"/>
                      <a:pt x="84" y="230"/>
                      <a:pt x="86" y="229"/>
                    </a:cubicBezTo>
                    <a:cubicBezTo>
                      <a:pt x="88" y="228"/>
                      <a:pt x="90" y="227"/>
                      <a:pt x="91" y="226"/>
                    </a:cubicBezTo>
                    <a:cubicBezTo>
                      <a:pt x="92" y="226"/>
                      <a:pt x="94" y="224"/>
                      <a:pt x="95" y="223"/>
                    </a:cubicBezTo>
                    <a:cubicBezTo>
                      <a:pt x="96" y="221"/>
                      <a:pt x="97" y="219"/>
                      <a:pt x="97" y="217"/>
                    </a:cubicBezTo>
                    <a:cubicBezTo>
                      <a:pt x="98" y="211"/>
                      <a:pt x="99" y="202"/>
                      <a:pt x="99" y="191"/>
                    </a:cubicBezTo>
                    <a:cubicBezTo>
                      <a:pt x="98" y="179"/>
                      <a:pt x="98" y="171"/>
                      <a:pt x="98" y="166"/>
                    </a:cubicBezTo>
                    <a:lnTo>
                      <a:pt x="102" y="164"/>
                    </a:lnTo>
                    <a:close/>
                  </a:path>
                </a:pathLst>
              </a:custGeom>
              <a:solidFill>
                <a:srgbClr val="898989"/>
              </a:solidFill>
              <a:ln>
                <a:noFill/>
              </a:ln>
            </p:spPr>
            <p:txBody>
              <a:bodyPr anchor="ctr"/>
              <a:lstStyle/>
              <a:p>
                <a:pPr algn="ctr"/>
                <a:endParaRPr/>
              </a:p>
            </p:txBody>
          </p:sp>
          <p:sp>
            <p:nvSpPr>
              <p:cNvPr id="72" name="任意多边形: 形状 44"/>
              <p:cNvSpPr/>
              <p:nvPr/>
            </p:nvSpPr>
            <p:spPr bwMode="auto">
              <a:xfrm>
                <a:off x="3314701" y="4000501"/>
                <a:ext cx="95250" cy="207963"/>
              </a:xfrm>
              <a:custGeom>
                <a:avLst/>
                <a:gdLst>
                  <a:gd name="T0" fmla="*/ 91 w 123"/>
                  <a:gd name="T1" fmla="*/ 12 h 265"/>
                  <a:gd name="T2" fmla="*/ 86 w 123"/>
                  <a:gd name="T3" fmla="*/ 16 h 265"/>
                  <a:gd name="T4" fmla="*/ 83 w 123"/>
                  <a:gd name="T5" fmla="*/ 23 h 265"/>
                  <a:gd name="T6" fmla="*/ 83 w 123"/>
                  <a:gd name="T7" fmla="*/ 40 h 265"/>
                  <a:gd name="T8" fmla="*/ 88 w 123"/>
                  <a:gd name="T9" fmla="*/ 70 h 265"/>
                  <a:gd name="T10" fmla="*/ 123 w 123"/>
                  <a:gd name="T11" fmla="*/ 242 h 265"/>
                  <a:gd name="T12" fmla="*/ 118 w 123"/>
                  <a:gd name="T13" fmla="*/ 243 h 265"/>
                  <a:gd name="T14" fmla="*/ 29 w 123"/>
                  <a:gd name="T15" fmla="*/ 69 h 265"/>
                  <a:gd name="T16" fmla="*/ 54 w 123"/>
                  <a:gd name="T17" fmla="*/ 190 h 265"/>
                  <a:gd name="T18" fmla="*/ 61 w 123"/>
                  <a:gd name="T19" fmla="*/ 221 h 265"/>
                  <a:gd name="T20" fmla="*/ 67 w 123"/>
                  <a:gd name="T21" fmla="*/ 236 h 265"/>
                  <a:gd name="T22" fmla="*/ 74 w 123"/>
                  <a:gd name="T23" fmla="*/ 240 h 265"/>
                  <a:gd name="T24" fmla="*/ 80 w 123"/>
                  <a:gd name="T25" fmla="*/ 242 h 265"/>
                  <a:gd name="T26" fmla="*/ 83 w 123"/>
                  <a:gd name="T27" fmla="*/ 254 h 265"/>
                  <a:gd name="T28" fmla="*/ 49 w 123"/>
                  <a:gd name="T29" fmla="*/ 265 h 265"/>
                  <a:gd name="T30" fmla="*/ 46 w 123"/>
                  <a:gd name="T31" fmla="*/ 254 h 265"/>
                  <a:gd name="T32" fmla="*/ 51 w 123"/>
                  <a:gd name="T33" fmla="*/ 249 h 265"/>
                  <a:gd name="T34" fmla="*/ 55 w 123"/>
                  <a:gd name="T35" fmla="*/ 242 h 265"/>
                  <a:gd name="T36" fmla="*/ 55 w 123"/>
                  <a:gd name="T37" fmla="*/ 227 h 265"/>
                  <a:gd name="T38" fmla="*/ 49 w 123"/>
                  <a:gd name="T39" fmla="*/ 194 h 265"/>
                  <a:gd name="T40" fmla="*/ 25 w 123"/>
                  <a:gd name="T41" fmla="*/ 78 h 265"/>
                  <a:gd name="T42" fmla="*/ 21 w 123"/>
                  <a:gd name="T43" fmla="*/ 63 h 265"/>
                  <a:gd name="T44" fmla="*/ 16 w 123"/>
                  <a:gd name="T45" fmla="*/ 52 h 265"/>
                  <a:gd name="T46" fmla="*/ 9 w 123"/>
                  <a:gd name="T47" fmla="*/ 45 h 265"/>
                  <a:gd name="T48" fmla="*/ 2 w 123"/>
                  <a:gd name="T49" fmla="*/ 43 h 265"/>
                  <a:gd name="T50" fmla="*/ 0 w 123"/>
                  <a:gd name="T51" fmla="*/ 31 h 265"/>
                  <a:gd name="T52" fmla="*/ 23 w 123"/>
                  <a:gd name="T53" fmla="*/ 23 h 265"/>
                  <a:gd name="T54" fmla="*/ 106 w 123"/>
                  <a:gd name="T55" fmla="*/ 186 h 265"/>
                  <a:gd name="T56" fmla="*/ 83 w 123"/>
                  <a:gd name="T57" fmla="*/ 74 h 265"/>
                  <a:gd name="T58" fmla="*/ 76 w 123"/>
                  <a:gd name="T59" fmla="*/ 43 h 265"/>
                  <a:gd name="T60" fmla="*/ 70 w 123"/>
                  <a:gd name="T61" fmla="*/ 29 h 265"/>
                  <a:gd name="T62" fmla="*/ 64 w 123"/>
                  <a:gd name="T63" fmla="*/ 25 h 265"/>
                  <a:gd name="T64" fmla="*/ 57 w 123"/>
                  <a:gd name="T65" fmla="*/ 23 h 265"/>
                  <a:gd name="T66" fmla="*/ 55 w 123"/>
                  <a:gd name="T67" fmla="*/ 12 h 265"/>
                  <a:gd name="T68" fmla="*/ 89 w 123"/>
                  <a:gd name="T69" fmla="*/ 0 h 265"/>
                  <a:gd name="T70" fmla="*/ 91 w 123"/>
                  <a:gd name="T71" fmla="*/ 1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3" h="265">
                    <a:moveTo>
                      <a:pt x="91" y="12"/>
                    </a:moveTo>
                    <a:cubicBezTo>
                      <a:pt x="90" y="12"/>
                      <a:pt x="88" y="14"/>
                      <a:pt x="86" y="16"/>
                    </a:cubicBezTo>
                    <a:cubicBezTo>
                      <a:pt x="85" y="18"/>
                      <a:pt x="83" y="21"/>
                      <a:pt x="83" y="23"/>
                    </a:cubicBezTo>
                    <a:cubicBezTo>
                      <a:pt x="82" y="26"/>
                      <a:pt x="82" y="32"/>
                      <a:pt x="83" y="40"/>
                    </a:cubicBezTo>
                    <a:cubicBezTo>
                      <a:pt x="84" y="48"/>
                      <a:pt x="86" y="58"/>
                      <a:pt x="88" y="70"/>
                    </a:cubicBezTo>
                    <a:cubicBezTo>
                      <a:pt x="123" y="242"/>
                      <a:pt x="123" y="242"/>
                      <a:pt x="123" y="242"/>
                    </a:cubicBezTo>
                    <a:cubicBezTo>
                      <a:pt x="118" y="243"/>
                      <a:pt x="118" y="243"/>
                      <a:pt x="118" y="243"/>
                    </a:cubicBezTo>
                    <a:cubicBezTo>
                      <a:pt x="29" y="69"/>
                      <a:pt x="29" y="69"/>
                      <a:pt x="29" y="69"/>
                    </a:cubicBezTo>
                    <a:cubicBezTo>
                      <a:pt x="54" y="190"/>
                      <a:pt x="54" y="190"/>
                      <a:pt x="54" y="190"/>
                    </a:cubicBezTo>
                    <a:cubicBezTo>
                      <a:pt x="57" y="204"/>
                      <a:pt x="59" y="214"/>
                      <a:pt x="61" y="221"/>
                    </a:cubicBezTo>
                    <a:cubicBezTo>
                      <a:pt x="63" y="228"/>
                      <a:pt x="65" y="233"/>
                      <a:pt x="67" y="236"/>
                    </a:cubicBezTo>
                    <a:cubicBezTo>
                      <a:pt x="69" y="238"/>
                      <a:pt x="71" y="239"/>
                      <a:pt x="74" y="240"/>
                    </a:cubicBezTo>
                    <a:cubicBezTo>
                      <a:pt x="77" y="242"/>
                      <a:pt x="79" y="242"/>
                      <a:pt x="80" y="242"/>
                    </a:cubicBezTo>
                    <a:cubicBezTo>
                      <a:pt x="83" y="254"/>
                      <a:pt x="83" y="254"/>
                      <a:pt x="83" y="254"/>
                    </a:cubicBezTo>
                    <a:cubicBezTo>
                      <a:pt x="49" y="265"/>
                      <a:pt x="49" y="265"/>
                      <a:pt x="49" y="265"/>
                    </a:cubicBezTo>
                    <a:cubicBezTo>
                      <a:pt x="46" y="254"/>
                      <a:pt x="46" y="254"/>
                      <a:pt x="46" y="254"/>
                    </a:cubicBezTo>
                    <a:cubicBezTo>
                      <a:pt x="47" y="253"/>
                      <a:pt x="49" y="251"/>
                      <a:pt x="51" y="249"/>
                    </a:cubicBezTo>
                    <a:cubicBezTo>
                      <a:pt x="53" y="246"/>
                      <a:pt x="54" y="244"/>
                      <a:pt x="55" y="242"/>
                    </a:cubicBezTo>
                    <a:cubicBezTo>
                      <a:pt x="55" y="238"/>
                      <a:pt x="55" y="233"/>
                      <a:pt x="55" y="227"/>
                    </a:cubicBezTo>
                    <a:cubicBezTo>
                      <a:pt x="54" y="220"/>
                      <a:pt x="52" y="209"/>
                      <a:pt x="49" y="194"/>
                    </a:cubicBezTo>
                    <a:cubicBezTo>
                      <a:pt x="25" y="78"/>
                      <a:pt x="25" y="78"/>
                      <a:pt x="25" y="78"/>
                    </a:cubicBezTo>
                    <a:cubicBezTo>
                      <a:pt x="24" y="73"/>
                      <a:pt x="23" y="68"/>
                      <a:pt x="21" y="63"/>
                    </a:cubicBezTo>
                    <a:cubicBezTo>
                      <a:pt x="20" y="58"/>
                      <a:pt x="18" y="55"/>
                      <a:pt x="16" y="52"/>
                    </a:cubicBezTo>
                    <a:cubicBezTo>
                      <a:pt x="14" y="49"/>
                      <a:pt x="12" y="47"/>
                      <a:pt x="9" y="45"/>
                    </a:cubicBezTo>
                    <a:cubicBezTo>
                      <a:pt x="6" y="43"/>
                      <a:pt x="4" y="43"/>
                      <a:pt x="2" y="43"/>
                    </a:cubicBezTo>
                    <a:cubicBezTo>
                      <a:pt x="0" y="31"/>
                      <a:pt x="0" y="31"/>
                      <a:pt x="0" y="31"/>
                    </a:cubicBezTo>
                    <a:cubicBezTo>
                      <a:pt x="23" y="23"/>
                      <a:pt x="23" y="23"/>
                      <a:pt x="23" y="23"/>
                    </a:cubicBezTo>
                    <a:cubicBezTo>
                      <a:pt x="106" y="186"/>
                      <a:pt x="106" y="186"/>
                      <a:pt x="106" y="186"/>
                    </a:cubicBezTo>
                    <a:cubicBezTo>
                      <a:pt x="83" y="74"/>
                      <a:pt x="83" y="74"/>
                      <a:pt x="83" y="74"/>
                    </a:cubicBezTo>
                    <a:cubicBezTo>
                      <a:pt x="80" y="60"/>
                      <a:pt x="78" y="50"/>
                      <a:pt x="76" y="43"/>
                    </a:cubicBezTo>
                    <a:cubicBezTo>
                      <a:pt x="74" y="36"/>
                      <a:pt x="72" y="31"/>
                      <a:pt x="70" y="29"/>
                    </a:cubicBezTo>
                    <a:cubicBezTo>
                      <a:pt x="69" y="27"/>
                      <a:pt x="67" y="26"/>
                      <a:pt x="64" y="25"/>
                    </a:cubicBezTo>
                    <a:cubicBezTo>
                      <a:pt x="61" y="24"/>
                      <a:pt x="59" y="23"/>
                      <a:pt x="57" y="23"/>
                    </a:cubicBezTo>
                    <a:cubicBezTo>
                      <a:pt x="55" y="12"/>
                      <a:pt x="55" y="12"/>
                      <a:pt x="55" y="12"/>
                    </a:cubicBezTo>
                    <a:cubicBezTo>
                      <a:pt x="89" y="0"/>
                      <a:pt x="89" y="0"/>
                      <a:pt x="89" y="0"/>
                    </a:cubicBezTo>
                    <a:lnTo>
                      <a:pt x="91" y="12"/>
                    </a:lnTo>
                    <a:close/>
                  </a:path>
                </a:pathLst>
              </a:custGeom>
              <a:solidFill>
                <a:srgbClr val="898989"/>
              </a:solidFill>
              <a:ln>
                <a:noFill/>
              </a:ln>
            </p:spPr>
            <p:txBody>
              <a:bodyPr anchor="ctr"/>
              <a:lstStyle/>
              <a:p>
                <a:pPr algn="ctr"/>
                <a:endParaRPr/>
              </a:p>
            </p:txBody>
          </p:sp>
          <p:sp>
            <p:nvSpPr>
              <p:cNvPr id="73" name="任意多边形: 形状 45"/>
              <p:cNvSpPr/>
              <p:nvPr/>
            </p:nvSpPr>
            <p:spPr bwMode="auto">
              <a:xfrm>
                <a:off x="3392488" y="3979863"/>
                <a:ext cx="76200" cy="198438"/>
              </a:xfrm>
              <a:custGeom>
                <a:avLst/>
                <a:gdLst>
                  <a:gd name="T0" fmla="*/ 77 w 97"/>
                  <a:gd name="T1" fmla="*/ 249 h 251"/>
                  <a:gd name="T2" fmla="*/ 61 w 97"/>
                  <a:gd name="T3" fmla="*/ 246 h 251"/>
                  <a:gd name="T4" fmla="*/ 44 w 97"/>
                  <a:gd name="T5" fmla="*/ 228 h 251"/>
                  <a:gd name="T6" fmla="*/ 27 w 97"/>
                  <a:gd name="T7" fmla="*/ 194 h 251"/>
                  <a:gd name="T8" fmla="*/ 12 w 97"/>
                  <a:gd name="T9" fmla="*/ 145 h 251"/>
                  <a:gd name="T10" fmla="*/ 2 w 97"/>
                  <a:gd name="T11" fmla="*/ 94 h 251"/>
                  <a:gd name="T12" fmla="*/ 1 w 97"/>
                  <a:gd name="T13" fmla="*/ 51 h 251"/>
                  <a:gd name="T14" fmla="*/ 7 w 97"/>
                  <a:gd name="T15" fmla="*/ 21 h 251"/>
                  <a:gd name="T16" fmla="*/ 20 w 97"/>
                  <a:gd name="T17" fmla="*/ 6 h 251"/>
                  <a:gd name="T18" fmla="*/ 32 w 97"/>
                  <a:gd name="T19" fmla="*/ 6 h 251"/>
                  <a:gd name="T20" fmla="*/ 44 w 97"/>
                  <a:gd name="T21" fmla="*/ 14 h 251"/>
                  <a:gd name="T22" fmla="*/ 44 w 97"/>
                  <a:gd name="T23" fmla="*/ 2 h 251"/>
                  <a:gd name="T24" fmla="*/ 49 w 97"/>
                  <a:gd name="T25" fmla="*/ 0 h 251"/>
                  <a:gd name="T26" fmla="*/ 69 w 97"/>
                  <a:gd name="T27" fmla="*/ 82 h 251"/>
                  <a:gd name="T28" fmla="*/ 64 w 97"/>
                  <a:gd name="T29" fmla="*/ 84 h 251"/>
                  <a:gd name="T30" fmla="*/ 55 w 97"/>
                  <a:gd name="T31" fmla="*/ 59 h 251"/>
                  <a:gd name="T32" fmla="*/ 45 w 97"/>
                  <a:gd name="T33" fmla="*/ 37 h 251"/>
                  <a:gd name="T34" fmla="*/ 34 w 97"/>
                  <a:gd name="T35" fmla="*/ 22 h 251"/>
                  <a:gd name="T36" fmla="*/ 24 w 97"/>
                  <a:gd name="T37" fmla="*/ 19 h 251"/>
                  <a:gd name="T38" fmla="*/ 16 w 97"/>
                  <a:gd name="T39" fmla="*/ 31 h 251"/>
                  <a:gd name="T40" fmla="*/ 12 w 97"/>
                  <a:gd name="T41" fmla="*/ 55 h 251"/>
                  <a:gd name="T42" fmla="*/ 15 w 97"/>
                  <a:gd name="T43" fmla="*/ 91 h 251"/>
                  <a:gd name="T44" fmla="*/ 25 w 97"/>
                  <a:gd name="T45" fmla="*/ 137 h 251"/>
                  <a:gd name="T46" fmla="*/ 37 w 97"/>
                  <a:gd name="T47" fmla="*/ 177 h 251"/>
                  <a:gd name="T48" fmla="*/ 50 w 97"/>
                  <a:gd name="T49" fmla="*/ 207 h 251"/>
                  <a:gd name="T50" fmla="*/ 64 w 97"/>
                  <a:gd name="T51" fmla="*/ 225 h 251"/>
                  <a:gd name="T52" fmla="*/ 77 w 97"/>
                  <a:gd name="T53" fmla="*/ 228 h 251"/>
                  <a:gd name="T54" fmla="*/ 85 w 97"/>
                  <a:gd name="T55" fmla="*/ 221 h 251"/>
                  <a:gd name="T56" fmla="*/ 89 w 97"/>
                  <a:gd name="T57" fmla="*/ 207 h 251"/>
                  <a:gd name="T58" fmla="*/ 90 w 97"/>
                  <a:gd name="T59" fmla="*/ 188 h 251"/>
                  <a:gd name="T60" fmla="*/ 88 w 97"/>
                  <a:gd name="T61" fmla="*/ 167 h 251"/>
                  <a:gd name="T62" fmla="*/ 94 w 97"/>
                  <a:gd name="T63" fmla="*/ 171 h 251"/>
                  <a:gd name="T64" fmla="*/ 93 w 97"/>
                  <a:gd name="T65" fmla="*/ 226 h 251"/>
                  <a:gd name="T66" fmla="*/ 77 w 97"/>
                  <a:gd name="T67" fmla="*/ 249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251">
                    <a:moveTo>
                      <a:pt x="77" y="249"/>
                    </a:moveTo>
                    <a:cubicBezTo>
                      <a:pt x="73" y="251"/>
                      <a:pt x="67" y="250"/>
                      <a:pt x="61" y="246"/>
                    </a:cubicBezTo>
                    <a:cubicBezTo>
                      <a:pt x="56" y="243"/>
                      <a:pt x="50" y="237"/>
                      <a:pt x="44" y="228"/>
                    </a:cubicBezTo>
                    <a:cubicBezTo>
                      <a:pt x="38" y="219"/>
                      <a:pt x="32" y="208"/>
                      <a:pt x="27" y="194"/>
                    </a:cubicBezTo>
                    <a:cubicBezTo>
                      <a:pt x="21" y="180"/>
                      <a:pt x="16" y="164"/>
                      <a:pt x="12" y="145"/>
                    </a:cubicBezTo>
                    <a:cubicBezTo>
                      <a:pt x="7" y="127"/>
                      <a:pt x="4" y="110"/>
                      <a:pt x="2" y="94"/>
                    </a:cubicBezTo>
                    <a:cubicBezTo>
                      <a:pt x="1" y="78"/>
                      <a:pt x="0" y="64"/>
                      <a:pt x="1" y="51"/>
                    </a:cubicBezTo>
                    <a:cubicBezTo>
                      <a:pt x="2" y="39"/>
                      <a:pt x="4" y="29"/>
                      <a:pt x="7" y="21"/>
                    </a:cubicBezTo>
                    <a:cubicBezTo>
                      <a:pt x="11" y="13"/>
                      <a:pt x="15" y="8"/>
                      <a:pt x="20" y="6"/>
                    </a:cubicBezTo>
                    <a:cubicBezTo>
                      <a:pt x="24" y="4"/>
                      <a:pt x="28" y="4"/>
                      <a:pt x="32" y="6"/>
                    </a:cubicBezTo>
                    <a:cubicBezTo>
                      <a:pt x="36" y="7"/>
                      <a:pt x="40" y="10"/>
                      <a:pt x="44" y="14"/>
                    </a:cubicBezTo>
                    <a:cubicBezTo>
                      <a:pt x="44" y="2"/>
                      <a:pt x="44" y="2"/>
                      <a:pt x="44" y="2"/>
                    </a:cubicBezTo>
                    <a:cubicBezTo>
                      <a:pt x="49" y="0"/>
                      <a:pt x="49" y="0"/>
                      <a:pt x="49" y="0"/>
                    </a:cubicBezTo>
                    <a:cubicBezTo>
                      <a:pt x="69" y="82"/>
                      <a:pt x="69" y="82"/>
                      <a:pt x="69" y="82"/>
                    </a:cubicBezTo>
                    <a:cubicBezTo>
                      <a:pt x="64" y="84"/>
                      <a:pt x="64" y="84"/>
                      <a:pt x="64" y="84"/>
                    </a:cubicBezTo>
                    <a:cubicBezTo>
                      <a:pt x="62" y="76"/>
                      <a:pt x="59" y="68"/>
                      <a:pt x="55" y="59"/>
                    </a:cubicBezTo>
                    <a:cubicBezTo>
                      <a:pt x="52" y="50"/>
                      <a:pt x="48" y="43"/>
                      <a:pt x="45" y="37"/>
                    </a:cubicBezTo>
                    <a:cubicBezTo>
                      <a:pt x="42" y="30"/>
                      <a:pt x="38" y="25"/>
                      <a:pt x="34" y="22"/>
                    </a:cubicBezTo>
                    <a:cubicBezTo>
                      <a:pt x="31" y="19"/>
                      <a:pt x="28" y="18"/>
                      <a:pt x="24" y="19"/>
                    </a:cubicBezTo>
                    <a:cubicBezTo>
                      <a:pt x="21" y="21"/>
                      <a:pt x="18" y="25"/>
                      <a:pt x="16" y="31"/>
                    </a:cubicBezTo>
                    <a:cubicBezTo>
                      <a:pt x="14" y="37"/>
                      <a:pt x="13" y="45"/>
                      <a:pt x="12" y="55"/>
                    </a:cubicBezTo>
                    <a:cubicBezTo>
                      <a:pt x="12" y="65"/>
                      <a:pt x="13" y="77"/>
                      <a:pt x="15" y="91"/>
                    </a:cubicBezTo>
                    <a:cubicBezTo>
                      <a:pt x="18" y="105"/>
                      <a:pt x="21" y="120"/>
                      <a:pt x="25" y="137"/>
                    </a:cubicBezTo>
                    <a:cubicBezTo>
                      <a:pt x="28" y="152"/>
                      <a:pt x="32" y="165"/>
                      <a:pt x="37" y="177"/>
                    </a:cubicBezTo>
                    <a:cubicBezTo>
                      <a:pt x="41" y="189"/>
                      <a:pt x="45" y="199"/>
                      <a:pt x="50" y="207"/>
                    </a:cubicBezTo>
                    <a:cubicBezTo>
                      <a:pt x="55" y="215"/>
                      <a:pt x="59" y="221"/>
                      <a:pt x="64" y="225"/>
                    </a:cubicBezTo>
                    <a:cubicBezTo>
                      <a:pt x="69" y="229"/>
                      <a:pt x="73" y="230"/>
                      <a:pt x="77" y="228"/>
                    </a:cubicBezTo>
                    <a:cubicBezTo>
                      <a:pt x="80" y="227"/>
                      <a:pt x="83" y="224"/>
                      <a:pt x="85" y="221"/>
                    </a:cubicBezTo>
                    <a:cubicBezTo>
                      <a:pt x="87" y="217"/>
                      <a:pt x="88" y="212"/>
                      <a:pt x="89" y="207"/>
                    </a:cubicBezTo>
                    <a:cubicBezTo>
                      <a:pt x="89" y="201"/>
                      <a:pt x="90" y="195"/>
                      <a:pt x="90" y="188"/>
                    </a:cubicBezTo>
                    <a:cubicBezTo>
                      <a:pt x="90" y="182"/>
                      <a:pt x="89" y="174"/>
                      <a:pt x="88" y="167"/>
                    </a:cubicBezTo>
                    <a:cubicBezTo>
                      <a:pt x="94" y="171"/>
                      <a:pt x="94" y="171"/>
                      <a:pt x="94" y="171"/>
                    </a:cubicBezTo>
                    <a:cubicBezTo>
                      <a:pt x="97" y="195"/>
                      <a:pt x="96" y="213"/>
                      <a:pt x="93" y="226"/>
                    </a:cubicBezTo>
                    <a:cubicBezTo>
                      <a:pt x="90" y="238"/>
                      <a:pt x="85" y="245"/>
                      <a:pt x="77" y="249"/>
                    </a:cubicBezTo>
                    <a:close/>
                  </a:path>
                </a:pathLst>
              </a:custGeom>
              <a:solidFill>
                <a:srgbClr val="898989"/>
              </a:solidFill>
              <a:ln>
                <a:noFill/>
              </a:ln>
            </p:spPr>
            <p:txBody>
              <a:bodyPr anchor="ctr"/>
              <a:lstStyle/>
              <a:p>
                <a:pPr algn="ctr"/>
                <a:endParaRPr/>
              </a:p>
            </p:txBody>
          </p:sp>
          <p:sp>
            <p:nvSpPr>
              <p:cNvPr id="74" name="任意多边形: 形状 46"/>
              <p:cNvSpPr/>
              <p:nvPr/>
            </p:nvSpPr>
            <p:spPr bwMode="auto">
              <a:xfrm>
                <a:off x="3438526" y="3952876"/>
                <a:ext cx="103188" cy="203200"/>
              </a:xfrm>
              <a:custGeom>
                <a:avLst/>
                <a:gdLst>
                  <a:gd name="T0" fmla="*/ 115 w 133"/>
                  <a:gd name="T1" fmla="*/ 156 h 258"/>
                  <a:gd name="T2" fmla="*/ 133 w 133"/>
                  <a:gd name="T3" fmla="*/ 224 h 258"/>
                  <a:gd name="T4" fmla="*/ 67 w 133"/>
                  <a:gd name="T5" fmla="*/ 258 h 258"/>
                  <a:gd name="T6" fmla="*/ 64 w 133"/>
                  <a:gd name="T7" fmla="*/ 246 h 258"/>
                  <a:gd name="T8" fmla="*/ 68 w 133"/>
                  <a:gd name="T9" fmla="*/ 243 h 258"/>
                  <a:gd name="T10" fmla="*/ 71 w 133"/>
                  <a:gd name="T11" fmla="*/ 239 h 258"/>
                  <a:gd name="T12" fmla="*/ 71 w 133"/>
                  <a:gd name="T13" fmla="*/ 231 h 258"/>
                  <a:gd name="T14" fmla="*/ 69 w 133"/>
                  <a:gd name="T15" fmla="*/ 221 h 258"/>
                  <a:gd name="T16" fmla="*/ 21 w 133"/>
                  <a:gd name="T17" fmla="*/ 58 h 258"/>
                  <a:gd name="T18" fmla="*/ 18 w 133"/>
                  <a:gd name="T19" fmla="*/ 49 h 258"/>
                  <a:gd name="T20" fmla="*/ 13 w 133"/>
                  <a:gd name="T21" fmla="*/ 44 h 258"/>
                  <a:gd name="T22" fmla="*/ 8 w 133"/>
                  <a:gd name="T23" fmla="*/ 42 h 258"/>
                  <a:gd name="T24" fmla="*/ 3 w 133"/>
                  <a:gd name="T25" fmla="*/ 43 h 258"/>
                  <a:gd name="T26" fmla="*/ 0 w 133"/>
                  <a:gd name="T27" fmla="*/ 31 h 258"/>
                  <a:gd name="T28" fmla="*/ 61 w 133"/>
                  <a:gd name="T29" fmla="*/ 0 h 258"/>
                  <a:gd name="T30" fmla="*/ 78 w 133"/>
                  <a:gd name="T31" fmla="*/ 54 h 258"/>
                  <a:gd name="T32" fmla="*/ 73 w 133"/>
                  <a:gd name="T33" fmla="*/ 56 h 258"/>
                  <a:gd name="T34" fmla="*/ 61 w 133"/>
                  <a:gd name="T35" fmla="*/ 33 h 258"/>
                  <a:gd name="T36" fmla="*/ 49 w 133"/>
                  <a:gd name="T37" fmla="*/ 22 h 258"/>
                  <a:gd name="T38" fmla="*/ 45 w 133"/>
                  <a:gd name="T39" fmla="*/ 23 h 258"/>
                  <a:gd name="T40" fmla="*/ 39 w 133"/>
                  <a:gd name="T41" fmla="*/ 25 h 258"/>
                  <a:gd name="T42" fmla="*/ 27 w 133"/>
                  <a:gd name="T43" fmla="*/ 32 h 258"/>
                  <a:gd name="T44" fmla="*/ 54 w 133"/>
                  <a:gd name="T45" fmla="*/ 122 h 258"/>
                  <a:gd name="T46" fmla="*/ 63 w 133"/>
                  <a:gd name="T47" fmla="*/ 117 h 258"/>
                  <a:gd name="T48" fmla="*/ 68 w 133"/>
                  <a:gd name="T49" fmla="*/ 112 h 258"/>
                  <a:gd name="T50" fmla="*/ 69 w 133"/>
                  <a:gd name="T51" fmla="*/ 102 h 258"/>
                  <a:gd name="T52" fmla="*/ 68 w 133"/>
                  <a:gd name="T53" fmla="*/ 89 h 258"/>
                  <a:gd name="T54" fmla="*/ 65 w 133"/>
                  <a:gd name="T55" fmla="*/ 74 h 258"/>
                  <a:gd name="T56" fmla="*/ 69 w 133"/>
                  <a:gd name="T57" fmla="*/ 71 h 258"/>
                  <a:gd name="T58" fmla="*/ 95 w 133"/>
                  <a:gd name="T59" fmla="*/ 160 h 258"/>
                  <a:gd name="T60" fmla="*/ 91 w 133"/>
                  <a:gd name="T61" fmla="*/ 162 h 258"/>
                  <a:gd name="T62" fmla="*/ 85 w 133"/>
                  <a:gd name="T63" fmla="*/ 147 h 258"/>
                  <a:gd name="T64" fmla="*/ 79 w 133"/>
                  <a:gd name="T65" fmla="*/ 135 h 258"/>
                  <a:gd name="T66" fmla="*/ 73 w 133"/>
                  <a:gd name="T67" fmla="*/ 129 h 258"/>
                  <a:gd name="T68" fmla="*/ 66 w 133"/>
                  <a:gd name="T69" fmla="*/ 130 h 258"/>
                  <a:gd name="T70" fmla="*/ 57 w 133"/>
                  <a:gd name="T71" fmla="*/ 135 h 258"/>
                  <a:gd name="T72" fmla="*/ 78 w 133"/>
                  <a:gd name="T73" fmla="*/ 203 h 258"/>
                  <a:gd name="T74" fmla="*/ 83 w 133"/>
                  <a:gd name="T75" fmla="*/ 219 h 258"/>
                  <a:gd name="T76" fmla="*/ 87 w 133"/>
                  <a:gd name="T77" fmla="*/ 227 h 258"/>
                  <a:gd name="T78" fmla="*/ 93 w 133"/>
                  <a:gd name="T79" fmla="*/ 228 h 258"/>
                  <a:gd name="T80" fmla="*/ 100 w 133"/>
                  <a:gd name="T81" fmla="*/ 226 h 258"/>
                  <a:gd name="T82" fmla="*/ 105 w 133"/>
                  <a:gd name="T83" fmla="*/ 223 h 258"/>
                  <a:gd name="T84" fmla="*/ 110 w 133"/>
                  <a:gd name="T85" fmla="*/ 220 h 258"/>
                  <a:gd name="T86" fmla="*/ 114 w 133"/>
                  <a:gd name="T87" fmla="*/ 215 h 258"/>
                  <a:gd name="T88" fmla="*/ 115 w 133"/>
                  <a:gd name="T89" fmla="*/ 209 h 258"/>
                  <a:gd name="T90" fmla="*/ 114 w 133"/>
                  <a:gd name="T91" fmla="*/ 183 h 258"/>
                  <a:gd name="T92" fmla="*/ 111 w 133"/>
                  <a:gd name="T93" fmla="*/ 158 h 258"/>
                  <a:gd name="T94" fmla="*/ 115 w 133"/>
                  <a:gd name="T95" fmla="*/ 156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58">
                    <a:moveTo>
                      <a:pt x="115" y="156"/>
                    </a:moveTo>
                    <a:cubicBezTo>
                      <a:pt x="133" y="224"/>
                      <a:pt x="133" y="224"/>
                      <a:pt x="133" y="224"/>
                    </a:cubicBezTo>
                    <a:cubicBezTo>
                      <a:pt x="67" y="258"/>
                      <a:pt x="67" y="258"/>
                      <a:pt x="67" y="258"/>
                    </a:cubicBezTo>
                    <a:cubicBezTo>
                      <a:pt x="64" y="246"/>
                      <a:pt x="64" y="246"/>
                      <a:pt x="64" y="246"/>
                    </a:cubicBezTo>
                    <a:cubicBezTo>
                      <a:pt x="65" y="245"/>
                      <a:pt x="66" y="244"/>
                      <a:pt x="68" y="243"/>
                    </a:cubicBezTo>
                    <a:cubicBezTo>
                      <a:pt x="69" y="241"/>
                      <a:pt x="70" y="240"/>
                      <a:pt x="71" y="239"/>
                    </a:cubicBezTo>
                    <a:cubicBezTo>
                      <a:pt x="72" y="236"/>
                      <a:pt x="72" y="234"/>
                      <a:pt x="71" y="231"/>
                    </a:cubicBezTo>
                    <a:cubicBezTo>
                      <a:pt x="71" y="228"/>
                      <a:pt x="70" y="225"/>
                      <a:pt x="69" y="221"/>
                    </a:cubicBezTo>
                    <a:cubicBezTo>
                      <a:pt x="21" y="58"/>
                      <a:pt x="21" y="58"/>
                      <a:pt x="21" y="58"/>
                    </a:cubicBezTo>
                    <a:cubicBezTo>
                      <a:pt x="20" y="55"/>
                      <a:pt x="19" y="52"/>
                      <a:pt x="18" y="49"/>
                    </a:cubicBezTo>
                    <a:cubicBezTo>
                      <a:pt x="16" y="47"/>
                      <a:pt x="15" y="45"/>
                      <a:pt x="13" y="44"/>
                    </a:cubicBezTo>
                    <a:cubicBezTo>
                      <a:pt x="12" y="43"/>
                      <a:pt x="10" y="43"/>
                      <a:pt x="8" y="42"/>
                    </a:cubicBezTo>
                    <a:cubicBezTo>
                      <a:pt x="6" y="42"/>
                      <a:pt x="4" y="42"/>
                      <a:pt x="3" y="43"/>
                    </a:cubicBezTo>
                    <a:cubicBezTo>
                      <a:pt x="0" y="31"/>
                      <a:pt x="0" y="31"/>
                      <a:pt x="0" y="31"/>
                    </a:cubicBezTo>
                    <a:cubicBezTo>
                      <a:pt x="61" y="0"/>
                      <a:pt x="61" y="0"/>
                      <a:pt x="61" y="0"/>
                    </a:cubicBezTo>
                    <a:cubicBezTo>
                      <a:pt x="78" y="54"/>
                      <a:pt x="78" y="54"/>
                      <a:pt x="78" y="54"/>
                    </a:cubicBezTo>
                    <a:cubicBezTo>
                      <a:pt x="73" y="56"/>
                      <a:pt x="73" y="56"/>
                      <a:pt x="73" y="56"/>
                    </a:cubicBezTo>
                    <a:cubicBezTo>
                      <a:pt x="70" y="49"/>
                      <a:pt x="66" y="41"/>
                      <a:pt x="61" y="33"/>
                    </a:cubicBezTo>
                    <a:cubicBezTo>
                      <a:pt x="56" y="25"/>
                      <a:pt x="52" y="22"/>
                      <a:pt x="49" y="22"/>
                    </a:cubicBezTo>
                    <a:cubicBezTo>
                      <a:pt x="48" y="22"/>
                      <a:pt x="47" y="22"/>
                      <a:pt x="45" y="23"/>
                    </a:cubicBezTo>
                    <a:cubicBezTo>
                      <a:pt x="43" y="24"/>
                      <a:pt x="41" y="24"/>
                      <a:pt x="39" y="25"/>
                    </a:cubicBezTo>
                    <a:cubicBezTo>
                      <a:pt x="27" y="32"/>
                      <a:pt x="27" y="32"/>
                      <a:pt x="27" y="32"/>
                    </a:cubicBezTo>
                    <a:cubicBezTo>
                      <a:pt x="54" y="122"/>
                      <a:pt x="54" y="122"/>
                      <a:pt x="54" y="122"/>
                    </a:cubicBezTo>
                    <a:cubicBezTo>
                      <a:pt x="63" y="117"/>
                      <a:pt x="63" y="117"/>
                      <a:pt x="63" y="117"/>
                    </a:cubicBezTo>
                    <a:cubicBezTo>
                      <a:pt x="65" y="116"/>
                      <a:pt x="67" y="114"/>
                      <a:pt x="68" y="112"/>
                    </a:cubicBezTo>
                    <a:cubicBezTo>
                      <a:pt x="69" y="110"/>
                      <a:pt x="69" y="106"/>
                      <a:pt x="69" y="102"/>
                    </a:cubicBezTo>
                    <a:cubicBezTo>
                      <a:pt x="69" y="99"/>
                      <a:pt x="69" y="94"/>
                      <a:pt x="68" y="89"/>
                    </a:cubicBezTo>
                    <a:cubicBezTo>
                      <a:pt x="67" y="83"/>
                      <a:pt x="66" y="78"/>
                      <a:pt x="65" y="74"/>
                    </a:cubicBezTo>
                    <a:cubicBezTo>
                      <a:pt x="69" y="71"/>
                      <a:pt x="69" y="71"/>
                      <a:pt x="69" y="71"/>
                    </a:cubicBezTo>
                    <a:cubicBezTo>
                      <a:pt x="95" y="160"/>
                      <a:pt x="95" y="160"/>
                      <a:pt x="95" y="160"/>
                    </a:cubicBezTo>
                    <a:cubicBezTo>
                      <a:pt x="91" y="162"/>
                      <a:pt x="91" y="162"/>
                      <a:pt x="91" y="162"/>
                    </a:cubicBezTo>
                    <a:cubicBezTo>
                      <a:pt x="89" y="157"/>
                      <a:pt x="87" y="152"/>
                      <a:pt x="85" y="147"/>
                    </a:cubicBezTo>
                    <a:cubicBezTo>
                      <a:pt x="83" y="141"/>
                      <a:pt x="81" y="137"/>
                      <a:pt x="79" y="135"/>
                    </a:cubicBezTo>
                    <a:cubicBezTo>
                      <a:pt x="77" y="132"/>
                      <a:pt x="75" y="130"/>
                      <a:pt x="73" y="129"/>
                    </a:cubicBezTo>
                    <a:cubicBezTo>
                      <a:pt x="71" y="129"/>
                      <a:pt x="69" y="129"/>
                      <a:pt x="66" y="130"/>
                    </a:cubicBezTo>
                    <a:cubicBezTo>
                      <a:pt x="57" y="135"/>
                      <a:pt x="57" y="135"/>
                      <a:pt x="57" y="135"/>
                    </a:cubicBezTo>
                    <a:cubicBezTo>
                      <a:pt x="78" y="203"/>
                      <a:pt x="78" y="203"/>
                      <a:pt x="78" y="203"/>
                    </a:cubicBezTo>
                    <a:cubicBezTo>
                      <a:pt x="80" y="210"/>
                      <a:pt x="81" y="215"/>
                      <a:pt x="83" y="219"/>
                    </a:cubicBezTo>
                    <a:cubicBezTo>
                      <a:pt x="84" y="222"/>
                      <a:pt x="86" y="225"/>
                      <a:pt x="87" y="227"/>
                    </a:cubicBezTo>
                    <a:cubicBezTo>
                      <a:pt x="89" y="228"/>
                      <a:pt x="91" y="229"/>
                      <a:pt x="93" y="228"/>
                    </a:cubicBezTo>
                    <a:cubicBezTo>
                      <a:pt x="94" y="228"/>
                      <a:pt x="97" y="227"/>
                      <a:pt x="100" y="226"/>
                    </a:cubicBezTo>
                    <a:cubicBezTo>
                      <a:pt x="101" y="225"/>
                      <a:pt x="103" y="224"/>
                      <a:pt x="105" y="223"/>
                    </a:cubicBezTo>
                    <a:cubicBezTo>
                      <a:pt x="107" y="222"/>
                      <a:pt x="109" y="221"/>
                      <a:pt x="110" y="220"/>
                    </a:cubicBezTo>
                    <a:cubicBezTo>
                      <a:pt x="111" y="219"/>
                      <a:pt x="112" y="217"/>
                      <a:pt x="114" y="215"/>
                    </a:cubicBezTo>
                    <a:cubicBezTo>
                      <a:pt x="115" y="213"/>
                      <a:pt x="115" y="211"/>
                      <a:pt x="115" y="209"/>
                    </a:cubicBezTo>
                    <a:cubicBezTo>
                      <a:pt x="116" y="203"/>
                      <a:pt x="115" y="194"/>
                      <a:pt x="114" y="183"/>
                    </a:cubicBezTo>
                    <a:cubicBezTo>
                      <a:pt x="113" y="172"/>
                      <a:pt x="112" y="164"/>
                      <a:pt x="111" y="158"/>
                    </a:cubicBezTo>
                    <a:lnTo>
                      <a:pt x="115" y="156"/>
                    </a:lnTo>
                    <a:close/>
                  </a:path>
                </a:pathLst>
              </a:custGeom>
              <a:solidFill>
                <a:srgbClr val="898989"/>
              </a:solidFill>
              <a:ln>
                <a:noFill/>
              </a:ln>
            </p:spPr>
            <p:txBody>
              <a:bodyPr anchor="ctr"/>
              <a:lstStyle/>
              <a:p>
                <a:pPr algn="ctr"/>
                <a:endParaRPr/>
              </a:p>
            </p:txBody>
          </p:sp>
          <p:sp>
            <p:nvSpPr>
              <p:cNvPr id="75" name="任意多边形: 形状 47"/>
              <p:cNvSpPr/>
              <p:nvPr/>
            </p:nvSpPr>
            <p:spPr bwMode="auto">
              <a:xfrm>
                <a:off x="3540126" y="3905251"/>
                <a:ext cx="101600" cy="193675"/>
              </a:xfrm>
              <a:custGeom>
                <a:avLst/>
                <a:gdLst>
                  <a:gd name="T0" fmla="*/ 131 w 131"/>
                  <a:gd name="T1" fmla="*/ 189 h 245"/>
                  <a:gd name="T2" fmla="*/ 100 w 131"/>
                  <a:gd name="T3" fmla="*/ 212 h 245"/>
                  <a:gd name="T4" fmla="*/ 96 w 131"/>
                  <a:gd name="T5" fmla="*/ 201 h 245"/>
                  <a:gd name="T6" fmla="*/ 101 w 131"/>
                  <a:gd name="T7" fmla="*/ 193 h 245"/>
                  <a:gd name="T8" fmla="*/ 101 w 131"/>
                  <a:gd name="T9" fmla="*/ 186 h 245"/>
                  <a:gd name="T10" fmla="*/ 100 w 131"/>
                  <a:gd name="T11" fmla="*/ 182 h 245"/>
                  <a:gd name="T12" fmla="*/ 98 w 131"/>
                  <a:gd name="T13" fmla="*/ 179 h 245"/>
                  <a:gd name="T14" fmla="*/ 72 w 131"/>
                  <a:gd name="T15" fmla="*/ 136 h 245"/>
                  <a:gd name="T16" fmla="*/ 46 w 131"/>
                  <a:gd name="T17" fmla="*/ 155 h 245"/>
                  <a:gd name="T18" fmla="*/ 51 w 131"/>
                  <a:gd name="T19" fmla="*/ 175 h 245"/>
                  <a:gd name="T20" fmla="*/ 55 w 131"/>
                  <a:gd name="T21" fmla="*/ 191 h 245"/>
                  <a:gd name="T22" fmla="*/ 59 w 131"/>
                  <a:gd name="T23" fmla="*/ 202 h 245"/>
                  <a:gd name="T24" fmla="*/ 61 w 131"/>
                  <a:gd name="T25" fmla="*/ 209 h 245"/>
                  <a:gd name="T26" fmla="*/ 69 w 131"/>
                  <a:gd name="T27" fmla="*/ 216 h 245"/>
                  <a:gd name="T28" fmla="*/ 78 w 131"/>
                  <a:gd name="T29" fmla="*/ 214 h 245"/>
                  <a:gd name="T30" fmla="*/ 82 w 131"/>
                  <a:gd name="T31" fmla="*/ 225 h 245"/>
                  <a:gd name="T32" fmla="*/ 54 w 131"/>
                  <a:gd name="T33" fmla="*/ 245 h 245"/>
                  <a:gd name="T34" fmla="*/ 50 w 131"/>
                  <a:gd name="T35" fmla="*/ 235 h 245"/>
                  <a:gd name="T36" fmla="*/ 52 w 131"/>
                  <a:gd name="T37" fmla="*/ 230 h 245"/>
                  <a:gd name="T38" fmla="*/ 54 w 131"/>
                  <a:gd name="T39" fmla="*/ 224 h 245"/>
                  <a:gd name="T40" fmla="*/ 54 w 131"/>
                  <a:gd name="T41" fmla="*/ 213 h 245"/>
                  <a:gd name="T42" fmla="*/ 51 w 131"/>
                  <a:gd name="T43" fmla="*/ 199 h 245"/>
                  <a:gd name="T44" fmla="*/ 25 w 131"/>
                  <a:gd name="T45" fmla="*/ 101 h 245"/>
                  <a:gd name="T46" fmla="*/ 0 w 131"/>
                  <a:gd name="T47" fmla="*/ 3 h 245"/>
                  <a:gd name="T48" fmla="*/ 4 w 131"/>
                  <a:gd name="T49" fmla="*/ 0 h 245"/>
                  <a:gd name="T50" fmla="*/ 106 w 131"/>
                  <a:gd name="T51" fmla="*/ 165 h 245"/>
                  <a:gd name="T52" fmla="*/ 112 w 131"/>
                  <a:gd name="T53" fmla="*/ 173 h 245"/>
                  <a:gd name="T54" fmla="*/ 118 w 131"/>
                  <a:gd name="T55" fmla="*/ 178 h 245"/>
                  <a:gd name="T56" fmla="*/ 123 w 131"/>
                  <a:gd name="T57" fmla="*/ 179 h 245"/>
                  <a:gd name="T58" fmla="*/ 127 w 131"/>
                  <a:gd name="T59" fmla="*/ 178 h 245"/>
                  <a:gd name="T60" fmla="*/ 131 w 131"/>
                  <a:gd name="T61" fmla="*/ 189 h 245"/>
                  <a:gd name="T62" fmla="*/ 64 w 131"/>
                  <a:gd name="T63" fmla="*/ 124 h 245"/>
                  <a:gd name="T64" fmla="*/ 18 w 131"/>
                  <a:gd name="T65" fmla="*/ 50 h 245"/>
                  <a:gd name="T66" fmla="*/ 42 w 131"/>
                  <a:gd name="T67" fmla="*/ 141 h 245"/>
                  <a:gd name="T68" fmla="*/ 64 w 131"/>
                  <a:gd name="T69"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1" h="245">
                    <a:moveTo>
                      <a:pt x="131" y="189"/>
                    </a:moveTo>
                    <a:cubicBezTo>
                      <a:pt x="100" y="212"/>
                      <a:pt x="100" y="212"/>
                      <a:pt x="100" y="212"/>
                    </a:cubicBezTo>
                    <a:cubicBezTo>
                      <a:pt x="96" y="201"/>
                      <a:pt x="96" y="201"/>
                      <a:pt x="96" y="201"/>
                    </a:cubicBezTo>
                    <a:cubicBezTo>
                      <a:pt x="98" y="199"/>
                      <a:pt x="100" y="196"/>
                      <a:pt x="101" y="193"/>
                    </a:cubicBezTo>
                    <a:cubicBezTo>
                      <a:pt x="102" y="190"/>
                      <a:pt x="102" y="188"/>
                      <a:pt x="101" y="186"/>
                    </a:cubicBezTo>
                    <a:cubicBezTo>
                      <a:pt x="101" y="185"/>
                      <a:pt x="101" y="184"/>
                      <a:pt x="100" y="182"/>
                    </a:cubicBezTo>
                    <a:cubicBezTo>
                      <a:pt x="99" y="181"/>
                      <a:pt x="99" y="180"/>
                      <a:pt x="98" y="179"/>
                    </a:cubicBezTo>
                    <a:cubicBezTo>
                      <a:pt x="72" y="136"/>
                      <a:pt x="72" y="136"/>
                      <a:pt x="72" y="136"/>
                    </a:cubicBezTo>
                    <a:cubicBezTo>
                      <a:pt x="46" y="155"/>
                      <a:pt x="46" y="155"/>
                      <a:pt x="46" y="155"/>
                    </a:cubicBezTo>
                    <a:cubicBezTo>
                      <a:pt x="48" y="163"/>
                      <a:pt x="49" y="170"/>
                      <a:pt x="51" y="175"/>
                    </a:cubicBezTo>
                    <a:cubicBezTo>
                      <a:pt x="53" y="181"/>
                      <a:pt x="54" y="186"/>
                      <a:pt x="55" y="191"/>
                    </a:cubicBezTo>
                    <a:cubicBezTo>
                      <a:pt x="57" y="196"/>
                      <a:pt x="58" y="199"/>
                      <a:pt x="59" y="202"/>
                    </a:cubicBezTo>
                    <a:cubicBezTo>
                      <a:pt x="60" y="205"/>
                      <a:pt x="61" y="207"/>
                      <a:pt x="61" y="209"/>
                    </a:cubicBezTo>
                    <a:cubicBezTo>
                      <a:pt x="63" y="213"/>
                      <a:pt x="66" y="215"/>
                      <a:pt x="69" y="216"/>
                    </a:cubicBezTo>
                    <a:cubicBezTo>
                      <a:pt x="72" y="216"/>
                      <a:pt x="75" y="216"/>
                      <a:pt x="78" y="214"/>
                    </a:cubicBezTo>
                    <a:cubicBezTo>
                      <a:pt x="82" y="225"/>
                      <a:pt x="82" y="225"/>
                      <a:pt x="82" y="225"/>
                    </a:cubicBezTo>
                    <a:cubicBezTo>
                      <a:pt x="54" y="245"/>
                      <a:pt x="54" y="245"/>
                      <a:pt x="54" y="245"/>
                    </a:cubicBezTo>
                    <a:cubicBezTo>
                      <a:pt x="50" y="235"/>
                      <a:pt x="50" y="235"/>
                      <a:pt x="50" y="235"/>
                    </a:cubicBezTo>
                    <a:cubicBezTo>
                      <a:pt x="51" y="234"/>
                      <a:pt x="51" y="232"/>
                      <a:pt x="52" y="230"/>
                    </a:cubicBezTo>
                    <a:cubicBezTo>
                      <a:pt x="53" y="229"/>
                      <a:pt x="54" y="226"/>
                      <a:pt x="54" y="224"/>
                    </a:cubicBezTo>
                    <a:cubicBezTo>
                      <a:pt x="54" y="220"/>
                      <a:pt x="54" y="217"/>
                      <a:pt x="54" y="213"/>
                    </a:cubicBezTo>
                    <a:cubicBezTo>
                      <a:pt x="53" y="210"/>
                      <a:pt x="52" y="205"/>
                      <a:pt x="51" y="199"/>
                    </a:cubicBezTo>
                    <a:cubicBezTo>
                      <a:pt x="43" y="170"/>
                      <a:pt x="35" y="137"/>
                      <a:pt x="25" y="101"/>
                    </a:cubicBezTo>
                    <a:cubicBezTo>
                      <a:pt x="16" y="64"/>
                      <a:pt x="7" y="32"/>
                      <a:pt x="0" y="3"/>
                    </a:cubicBezTo>
                    <a:cubicBezTo>
                      <a:pt x="4" y="0"/>
                      <a:pt x="4" y="0"/>
                      <a:pt x="4" y="0"/>
                    </a:cubicBezTo>
                    <a:cubicBezTo>
                      <a:pt x="106" y="165"/>
                      <a:pt x="106" y="165"/>
                      <a:pt x="106" y="165"/>
                    </a:cubicBezTo>
                    <a:cubicBezTo>
                      <a:pt x="109" y="168"/>
                      <a:pt x="111" y="171"/>
                      <a:pt x="112" y="173"/>
                    </a:cubicBezTo>
                    <a:cubicBezTo>
                      <a:pt x="114" y="175"/>
                      <a:pt x="116" y="177"/>
                      <a:pt x="118" y="178"/>
                    </a:cubicBezTo>
                    <a:cubicBezTo>
                      <a:pt x="119" y="179"/>
                      <a:pt x="121" y="179"/>
                      <a:pt x="123" y="179"/>
                    </a:cubicBezTo>
                    <a:cubicBezTo>
                      <a:pt x="124" y="179"/>
                      <a:pt x="126" y="179"/>
                      <a:pt x="127" y="178"/>
                    </a:cubicBezTo>
                    <a:cubicBezTo>
                      <a:pt x="131" y="189"/>
                      <a:pt x="131" y="189"/>
                      <a:pt x="131" y="189"/>
                    </a:cubicBezTo>
                    <a:close/>
                    <a:moveTo>
                      <a:pt x="64" y="124"/>
                    </a:moveTo>
                    <a:cubicBezTo>
                      <a:pt x="18" y="50"/>
                      <a:pt x="18" y="50"/>
                      <a:pt x="18" y="50"/>
                    </a:cubicBezTo>
                    <a:cubicBezTo>
                      <a:pt x="42" y="141"/>
                      <a:pt x="42" y="141"/>
                      <a:pt x="42" y="141"/>
                    </a:cubicBezTo>
                    <a:lnTo>
                      <a:pt x="64" y="124"/>
                    </a:lnTo>
                    <a:close/>
                  </a:path>
                </a:pathLst>
              </a:custGeom>
              <a:solidFill>
                <a:srgbClr val="898989"/>
              </a:solidFill>
              <a:ln>
                <a:noFill/>
              </a:ln>
            </p:spPr>
            <p:txBody>
              <a:bodyPr anchor="ctr"/>
              <a:lstStyle/>
              <a:p>
                <a:pPr algn="ctr"/>
                <a:endParaRPr/>
              </a:p>
            </p:txBody>
          </p:sp>
          <p:sp>
            <p:nvSpPr>
              <p:cNvPr id="76" name="任意多边形: 形状 48"/>
              <p:cNvSpPr/>
              <p:nvPr/>
            </p:nvSpPr>
            <p:spPr bwMode="auto">
              <a:xfrm>
                <a:off x="3557588" y="3838576"/>
                <a:ext cx="133350" cy="211138"/>
              </a:xfrm>
              <a:custGeom>
                <a:avLst/>
                <a:gdLst>
                  <a:gd name="T0" fmla="*/ 81 w 170"/>
                  <a:gd name="T1" fmla="*/ 10 h 268"/>
                  <a:gd name="T2" fmla="*/ 78 w 170"/>
                  <a:gd name="T3" fmla="*/ 16 h 268"/>
                  <a:gd name="T4" fmla="*/ 76 w 170"/>
                  <a:gd name="T5" fmla="*/ 24 h 268"/>
                  <a:gd name="T6" fmla="*/ 81 w 170"/>
                  <a:gd name="T7" fmla="*/ 40 h 268"/>
                  <a:gd name="T8" fmla="*/ 94 w 170"/>
                  <a:gd name="T9" fmla="*/ 66 h 268"/>
                  <a:gd name="T10" fmla="*/ 170 w 170"/>
                  <a:gd name="T11" fmla="*/ 213 h 268"/>
                  <a:gd name="T12" fmla="*/ 166 w 170"/>
                  <a:gd name="T13" fmla="*/ 217 h 268"/>
                  <a:gd name="T14" fmla="*/ 38 w 170"/>
                  <a:gd name="T15" fmla="*/ 91 h 268"/>
                  <a:gd name="T16" fmla="*/ 92 w 170"/>
                  <a:gd name="T17" fmla="*/ 195 h 268"/>
                  <a:gd name="T18" fmla="*/ 106 w 170"/>
                  <a:gd name="T19" fmla="*/ 221 h 268"/>
                  <a:gd name="T20" fmla="*/ 116 w 170"/>
                  <a:gd name="T21" fmla="*/ 232 h 268"/>
                  <a:gd name="T22" fmla="*/ 123 w 170"/>
                  <a:gd name="T23" fmla="*/ 233 h 268"/>
                  <a:gd name="T24" fmla="*/ 129 w 170"/>
                  <a:gd name="T25" fmla="*/ 232 h 268"/>
                  <a:gd name="T26" fmla="*/ 135 w 170"/>
                  <a:gd name="T27" fmla="*/ 242 h 268"/>
                  <a:gd name="T28" fmla="*/ 106 w 170"/>
                  <a:gd name="T29" fmla="*/ 268 h 268"/>
                  <a:gd name="T30" fmla="*/ 101 w 170"/>
                  <a:gd name="T31" fmla="*/ 258 h 268"/>
                  <a:gd name="T32" fmla="*/ 104 w 170"/>
                  <a:gd name="T33" fmla="*/ 251 h 268"/>
                  <a:gd name="T34" fmla="*/ 105 w 170"/>
                  <a:gd name="T35" fmla="*/ 243 h 268"/>
                  <a:gd name="T36" fmla="*/ 101 w 170"/>
                  <a:gd name="T37" fmla="*/ 229 h 268"/>
                  <a:gd name="T38" fmla="*/ 88 w 170"/>
                  <a:gd name="T39" fmla="*/ 200 h 268"/>
                  <a:gd name="T40" fmla="*/ 36 w 170"/>
                  <a:gd name="T41" fmla="*/ 102 h 268"/>
                  <a:gd name="T42" fmla="*/ 29 w 170"/>
                  <a:gd name="T43" fmla="*/ 89 h 268"/>
                  <a:gd name="T44" fmla="*/ 21 w 170"/>
                  <a:gd name="T45" fmla="*/ 81 h 268"/>
                  <a:gd name="T46" fmla="*/ 12 w 170"/>
                  <a:gd name="T47" fmla="*/ 78 h 268"/>
                  <a:gd name="T48" fmla="*/ 5 w 170"/>
                  <a:gd name="T49" fmla="*/ 79 h 268"/>
                  <a:gd name="T50" fmla="*/ 0 w 170"/>
                  <a:gd name="T51" fmla="*/ 69 h 268"/>
                  <a:gd name="T52" fmla="*/ 20 w 170"/>
                  <a:gd name="T53" fmla="*/ 50 h 268"/>
                  <a:gd name="T54" fmla="*/ 139 w 170"/>
                  <a:gd name="T55" fmla="*/ 168 h 268"/>
                  <a:gd name="T56" fmla="*/ 90 w 170"/>
                  <a:gd name="T57" fmla="*/ 72 h 268"/>
                  <a:gd name="T58" fmla="*/ 75 w 170"/>
                  <a:gd name="T59" fmla="*/ 46 h 268"/>
                  <a:gd name="T60" fmla="*/ 66 w 170"/>
                  <a:gd name="T61" fmla="*/ 36 h 268"/>
                  <a:gd name="T62" fmla="*/ 59 w 170"/>
                  <a:gd name="T63" fmla="*/ 34 h 268"/>
                  <a:gd name="T64" fmla="*/ 53 w 170"/>
                  <a:gd name="T65" fmla="*/ 36 h 268"/>
                  <a:gd name="T66" fmla="*/ 47 w 170"/>
                  <a:gd name="T67" fmla="*/ 26 h 268"/>
                  <a:gd name="T68" fmla="*/ 76 w 170"/>
                  <a:gd name="T69" fmla="*/ 0 h 268"/>
                  <a:gd name="T70" fmla="*/ 81 w 170"/>
                  <a:gd name="T71" fmla="*/ 1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 h="268">
                    <a:moveTo>
                      <a:pt x="81" y="10"/>
                    </a:moveTo>
                    <a:cubicBezTo>
                      <a:pt x="80" y="11"/>
                      <a:pt x="79" y="13"/>
                      <a:pt x="78" y="16"/>
                    </a:cubicBezTo>
                    <a:cubicBezTo>
                      <a:pt x="77" y="19"/>
                      <a:pt x="76" y="22"/>
                      <a:pt x="76" y="24"/>
                    </a:cubicBezTo>
                    <a:cubicBezTo>
                      <a:pt x="76" y="28"/>
                      <a:pt x="78" y="33"/>
                      <a:pt x="81" y="40"/>
                    </a:cubicBezTo>
                    <a:cubicBezTo>
                      <a:pt x="84" y="47"/>
                      <a:pt x="88" y="56"/>
                      <a:pt x="94" y="66"/>
                    </a:cubicBezTo>
                    <a:cubicBezTo>
                      <a:pt x="170" y="213"/>
                      <a:pt x="170" y="213"/>
                      <a:pt x="170" y="213"/>
                    </a:cubicBezTo>
                    <a:cubicBezTo>
                      <a:pt x="166" y="217"/>
                      <a:pt x="166" y="217"/>
                      <a:pt x="166" y="217"/>
                    </a:cubicBezTo>
                    <a:cubicBezTo>
                      <a:pt x="38" y="91"/>
                      <a:pt x="38" y="91"/>
                      <a:pt x="38" y="91"/>
                    </a:cubicBezTo>
                    <a:cubicBezTo>
                      <a:pt x="92" y="195"/>
                      <a:pt x="92" y="195"/>
                      <a:pt x="92" y="195"/>
                    </a:cubicBezTo>
                    <a:cubicBezTo>
                      <a:pt x="98" y="206"/>
                      <a:pt x="103" y="215"/>
                      <a:pt x="106" y="221"/>
                    </a:cubicBezTo>
                    <a:cubicBezTo>
                      <a:pt x="110" y="226"/>
                      <a:pt x="113" y="230"/>
                      <a:pt x="116" y="232"/>
                    </a:cubicBezTo>
                    <a:cubicBezTo>
                      <a:pt x="117" y="233"/>
                      <a:pt x="120" y="234"/>
                      <a:pt x="123" y="233"/>
                    </a:cubicBezTo>
                    <a:cubicBezTo>
                      <a:pt x="127" y="233"/>
                      <a:pt x="129" y="232"/>
                      <a:pt x="129" y="232"/>
                    </a:cubicBezTo>
                    <a:cubicBezTo>
                      <a:pt x="135" y="242"/>
                      <a:pt x="135" y="242"/>
                      <a:pt x="135" y="242"/>
                    </a:cubicBezTo>
                    <a:cubicBezTo>
                      <a:pt x="106" y="268"/>
                      <a:pt x="106" y="268"/>
                      <a:pt x="106" y="268"/>
                    </a:cubicBezTo>
                    <a:cubicBezTo>
                      <a:pt x="101" y="258"/>
                      <a:pt x="101" y="258"/>
                      <a:pt x="101" y="258"/>
                    </a:cubicBezTo>
                    <a:cubicBezTo>
                      <a:pt x="101" y="257"/>
                      <a:pt x="102" y="255"/>
                      <a:pt x="104" y="251"/>
                    </a:cubicBezTo>
                    <a:cubicBezTo>
                      <a:pt x="105" y="248"/>
                      <a:pt x="106" y="245"/>
                      <a:pt x="105" y="243"/>
                    </a:cubicBezTo>
                    <a:cubicBezTo>
                      <a:pt x="105" y="239"/>
                      <a:pt x="104" y="235"/>
                      <a:pt x="101" y="229"/>
                    </a:cubicBezTo>
                    <a:cubicBezTo>
                      <a:pt x="99" y="223"/>
                      <a:pt x="94" y="214"/>
                      <a:pt x="88" y="200"/>
                    </a:cubicBezTo>
                    <a:cubicBezTo>
                      <a:pt x="36" y="102"/>
                      <a:pt x="36" y="102"/>
                      <a:pt x="36" y="102"/>
                    </a:cubicBezTo>
                    <a:cubicBezTo>
                      <a:pt x="34" y="97"/>
                      <a:pt x="31" y="93"/>
                      <a:pt x="29" y="89"/>
                    </a:cubicBezTo>
                    <a:cubicBezTo>
                      <a:pt x="26" y="86"/>
                      <a:pt x="23" y="83"/>
                      <a:pt x="21" y="81"/>
                    </a:cubicBezTo>
                    <a:cubicBezTo>
                      <a:pt x="18" y="79"/>
                      <a:pt x="15" y="78"/>
                      <a:pt x="12" y="78"/>
                    </a:cubicBezTo>
                    <a:cubicBezTo>
                      <a:pt x="9" y="77"/>
                      <a:pt x="7" y="78"/>
                      <a:pt x="5" y="79"/>
                    </a:cubicBezTo>
                    <a:cubicBezTo>
                      <a:pt x="0" y="69"/>
                      <a:pt x="0" y="69"/>
                      <a:pt x="0" y="69"/>
                    </a:cubicBezTo>
                    <a:cubicBezTo>
                      <a:pt x="20" y="50"/>
                      <a:pt x="20" y="50"/>
                      <a:pt x="20" y="50"/>
                    </a:cubicBezTo>
                    <a:cubicBezTo>
                      <a:pt x="139" y="168"/>
                      <a:pt x="139" y="168"/>
                      <a:pt x="139" y="168"/>
                    </a:cubicBezTo>
                    <a:cubicBezTo>
                      <a:pt x="90" y="72"/>
                      <a:pt x="90" y="72"/>
                      <a:pt x="90" y="72"/>
                    </a:cubicBezTo>
                    <a:cubicBezTo>
                      <a:pt x="84" y="61"/>
                      <a:pt x="79" y="52"/>
                      <a:pt x="75" y="46"/>
                    </a:cubicBezTo>
                    <a:cubicBezTo>
                      <a:pt x="71" y="40"/>
                      <a:pt x="68" y="37"/>
                      <a:pt x="66" y="36"/>
                    </a:cubicBezTo>
                    <a:cubicBezTo>
                      <a:pt x="64" y="35"/>
                      <a:pt x="62" y="34"/>
                      <a:pt x="59" y="34"/>
                    </a:cubicBezTo>
                    <a:cubicBezTo>
                      <a:pt x="56" y="35"/>
                      <a:pt x="54" y="35"/>
                      <a:pt x="53" y="36"/>
                    </a:cubicBezTo>
                    <a:cubicBezTo>
                      <a:pt x="47" y="26"/>
                      <a:pt x="47" y="26"/>
                      <a:pt x="47" y="26"/>
                    </a:cubicBezTo>
                    <a:cubicBezTo>
                      <a:pt x="76" y="0"/>
                      <a:pt x="76" y="0"/>
                      <a:pt x="76" y="0"/>
                    </a:cubicBezTo>
                    <a:lnTo>
                      <a:pt x="81" y="10"/>
                    </a:lnTo>
                    <a:close/>
                  </a:path>
                </a:pathLst>
              </a:custGeom>
              <a:solidFill>
                <a:srgbClr val="898989"/>
              </a:solidFill>
              <a:ln>
                <a:noFill/>
              </a:ln>
            </p:spPr>
            <p:txBody>
              <a:bodyPr anchor="ctr"/>
              <a:lstStyle/>
              <a:p>
                <a:pPr algn="ctr"/>
                <a:endParaRPr/>
              </a:p>
            </p:txBody>
          </p:sp>
          <p:sp>
            <p:nvSpPr>
              <p:cNvPr id="77" name="任意多边形: 形状 49"/>
              <p:cNvSpPr/>
              <p:nvPr/>
            </p:nvSpPr>
            <p:spPr bwMode="auto">
              <a:xfrm>
                <a:off x="3624263" y="3802063"/>
                <a:ext cx="112713" cy="185738"/>
              </a:xfrm>
              <a:custGeom>
                <a:avLst/>
                <a:gdLst>
                  <a:gd name="T0" fmla="*/ 119 w 144"/>
                  <a:gd name="T1" fmla="*/ 77 h 236"/>
                  <a:gd name="T2" fmla="*/ 137 w 144"/>
                  <a:gd name="T3" fmla="*/ 125 h 236"/>
                  <a:gd name="T4" fmla="*/ 144 w 144"/>
                  <a:gd name="T5" fmla="*/ 164 h 236"/>
                  <a:gd name="T6" fmla="*/ 140 w 144"/>
                  <a:gd name="T7" fmla="*/ 193 h 236"/>
                  <a:gd name="T8" fmla="*/ 129 w 144"/>
                  <a:gd name="T9" fmla="*/ 211 h 236"/>
                  <a:gd name="T10" fmla="*/ 99 w 144"/>
                  <a:gd name="T11" fmla="*/ 236 h 236"/>
                  <a:gd name="T12" fmla="*/ 94 w 144"/>
                  <a:gd name="T13" fmla="*/ 226 h 236"/>
                  <a:gd name="T14" fmla="*/ 98 w 144"/>
                  <a:gd name="T15" fmla="*/ 222 h 236"/>
                  <a:gd name="T16" fmla="*/ 100 w 144"/>
                  <a:gd name="T17" fmla="*/ 218 h 236"/>
                  <a:gd name="T18" fmla="*/ 99 w 144"/>
                  <a:gd name="T19" fmla="*/ 210 h 236"/>
                  <a:gd name="T20" fmla="*/ 96 w 144"/>
                  <a:gd name="T21" fmla="*/ 201 h 236"/>
                  <a:gd name="T22" fmla="*/ 24 w 144"/>
                  <a:gd name="T23" fmla="*/ 53 h 236"/>
                  <a:gd name="T24" fmla="*/ 19 w 144"/>
                  <a:gd name="T25" fmla="*/ 45 h 236"/>
                  <a:gd name="T26" fmla="*/ 14 w 144"/>
                  <a:gd name="T27" fmla="*/ 41 h 236"/>
                  <a:gd name="T28" fmla="*/ 9 w 144"/>
                  <a:gd name="T29" fmla="*/ 40 h 236"/>
                  <a:gd name="T30" fmla="*/ 5 w 144"/>
                  <a:gd name="T31" fmla="*/ 42 h 236"/>
                  <a:gd name="T32" fmla="*/ 0 w 144"/>
                  <a:gd name="T33" fmla="*/ 31 h 236"/>
                  <a:gd name="T34" fmla="*/ 31 w 144"/>
                  <a:gd name="T35" fmla="*/ 5 h 236"/>
                  <a:gd name="T36" fmla="*/ 47 w 144"/>
                  <a:gd name="T37" fmla="*/ 0 h 236"/>
                  <a:gd name="T38" fmla="*/ 65 w 144"/>
                  <a:gd name="T39" fmla="*/ 6 h 236"/>
                  <a:gd name="T40" fmla="*/ 91 w 144"/>
                  <a:gd name="T41" fmla="*/ 31 h 236"/>
                  <a:gd name="T42" fmla="*/ 119 w 144"/>
                  <a:gd name="T43" fmla="*/ 77 h 236"/>
                  <a:gd name="T44" fmla="*/ 106 w 144"/>
                  <a:gd name="T45" fmla="*/ 87 h 236"/>
                  <a:gd name="T46" fmla="*/ 86 w 144"/>
                  <a:gd name="T47" fmla="*/ 52 h 236"/>
                  <a:gd name="T48" fmla="*/ 67 w 144"/>
                  <a:gd name="T49" fmla="*/ 27 h 236"/>
                  <a:gd name="T50" fmla="*/ 49 w 144"/>
                  <a:gd name="T51" fmla="*/ 16 h 236"/>
                  <a:gd name="T52" fmla="*/ 34 w 144"/>
                  <a:gd name="T53" fmla="*/ 19 h 236"/>
                  <a:gd name="T54" fmla="*/ 30 w 144"/>
                  <a:gd name="T55" fmla="*/ 23 h 236"/>
                  <a:gd name="T56" fmla="*/ 26 w 144"/>
                  <a:gd name="T57" fmla="*/ 27 h 236"/>
                  <a:gd name="T58" fmla="*/ 103 w 144"/>
                  <a:gd name="T59" fmla="*/ 184 h 236"/>
                  <a:gd name="T60" fmla="*/ 114 w 144"/>
                  <a:gd name="T61" fmla="*/ 200 h 236"/>
                  <a:gd name="T62" fmla="*/ 125 w 144"/>
                  <a:gd name="T63" fmla="*/ 198 h 236"/>
                  <a:gd name="T64" fmla="*/ 133 w 144"/>
                  <a:gd name="T65" fmla="*/ 182 h 236"/>
                  <a:gd name="T66" fmla="*/ 132 w 144"/>
                  <a:gd name="T67" fmla="*/ 157 h 236"/>
                  <a:gd name="T68" fmla="*/ 123 w 144"/>
                  <a:gd name="T69" fmla="*/ 125 h 236"/>
                  <a:gd name="T70" fmla="*/ 106 w 144"/>
                  <a:gd name="T71" fmla="*/ 8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36">
                    <a:moveTo>
                      <a:pt x="119" y="77"/>
                    </a:moveTo>
                    <a:cubicBezTo>
                      <a:pt x="127" y="94"/>
                      <a:pt x="134" y="110"/>
                      <a:pt x="137" y="125"/>
                    </a:cubicBezTo>
                    <a:cubicBezTo>
                      <a:pt x="141" y="140"/>
                      <a:pt x="144" y="153"/>
                      <a:pt x="144" y="164"/>
                    </a:cubicBezTo>
                    <a:cubicBezTo>
                      <a:pt x="144" y="176"/>
                      <a:pt x="143" y="185"/>
                      <a:pt x="140" y="193"/>
                    </a:cubicBezTo>
                    <a:cubicBezTo>
                      <a:pt x="138" y="201"/>
                      <a:pt x="134" y="207"/>
                      <a:pt x="129" y="211"/>
                    </a:cubicBezTo>
                    <a:cubicBezTo>
                      <a:pt x="99" y="236"/>
                      <a:pt x="99" y="236"/>
                      <a:pt x="99" y="236"/>
                    </a:cubicBezTo>
                    <a:cubicBezTo>
                      <a:pt x="94" y="226"/>
                      <a:pt x="94" y="226"/>
                      <a:pt x="94" y="226"/>
                    </a:cubicBezTo>
                    <a:cubicBezTo>
                      <a:pt x="95" y="225"/>
                      <a:pt x="96" y="224"/>
                      <a:pt x="98" y="222"/>
                    </a:cubicBezTo>
                    <a:cubicBezTo>
                      <a:pt x="99" y="220"/>
                      <a:pt x="100" y="219"/>
                      <a:pt x="100" y="218"/>
                    </a:cubicBezTo>
                    <a:cubicBezTo>
                      <a:pt x="100" y="215"/>
                      <a:pt x="100" y="213"/>
                      <a:pt x="99" y="210"/>
                    </a:cubicBezTo>
                    <a:cubicBezTo>
                      <a:pt x="99" y="207"/>
                      <a:pt x="97" y="204"/>
                      <a:pt x="96" y="201"/>
                    </a:cubicBezTo>
                    <a:cubicBezTo>
                      <a:pt x="24" y="53"/>
                      <a:pt x="24" y="53"/>
                      <a:pt x="24" y="53"/>
                    </a:cubicBezTo>
                    <a:cubicBezTo>
                      <a:pt x="22" y="50"/>
                      <a:pt x="21" y="47"/>
                      <a:pt x="19" y="45"/>
                    </a:cubicBezTo>
                    <a:cubicBezTo>
                      <a:pt x="17" y="43"/>
                      <a:pt x="15" y="41"/>
                      <a:pt x="14" y="41"/>
                    </a:cubicBezTo>
                    <a:cubicBezTo>
                      <a:pt x="12" y="40"/>
                      <a:pt x="10" y="40"/>
                      <a:pt x="9" y="40"/>
                    </a:cubicBezTo>
                    <a:cubicBezTo>
                      <a:pt x="7" y="41"/>
                      <a:pt x="6" y="41"/>
                      <a:pt x="5" y="42"/>
                    </a:cubicBezTo>
                    <a:cubicBezTo>
                      <a:pt x="0" y="31"/>
                      <a:pt x="0" y="31"/>
                      <a:pt x="0" y="31"/>
                    </a:cubicBezTo>
                    <a:cubicBezTo>
                      <a:pt x="31" y="5"/>
                      <a:pt x="31" y="5"/>
                      <a:pt x="31" y="5"/>
                    </a:cubicBezTo>
                    <a:cubicBezTo>
                      <a:pt x="36" y="1"/>
                      <a:pt x="41" y="0"/>
                      <a:pt x="47" y="0"/>
                    </a:cubicBezTo>
                    <a:cubicBezTo>
                      <a:pt x="53" y="0"/>
                      <a:pt x="59" y="2"/>
                      <a:pt x="65" y="6"/>
                    </a:cubicBezTo>
                    <a:cubicBezTo>
                      <a:pt x="74" y="11"/>
                      <a:pt x="82" y="19"/>
                      <a:pt x="91" y="31"/>
                    </a:cubicBezTo>
                    <a:cubicBezTo>
                      <a:pt x="101" y="43"/>
                      <a:pt x="110" y="58"/>
                      <a:pt x="119" y="77"/>
                    </a:cubicBezTo>
                    <a:close/>
                    <a:moveTo>
                      <a:pt x="106" y="87"/>
                    </a:moveTo>
                    <a:cubicBezTo>
                      <a:pt x="100" y="74"/>
                      <a:pt x="93" y="62"/>
                      <a:pt x="86" y="52"/>
                    </a:cubicBezTo>
                    <a:cubicBezTo>
                      <a:pt x="80" y="42"/>
                      <a:pt x="73" y="34"/>
                      <a:pt x="67" y="27"/>
                    </a:cubicBezTo>
                    <a:cubicBezTo>
                      <a:pt x="60" y="21"/>
                      <a:pt x="55" y="18"/>
                      <a:pt x="49" y="16"/>
                    </a:cubicBezTo>
                    <a:cubicBezTo>
                      <a:pt x="43" y="14"/>
                      <a:pt x="38" y="15"/>
                      <a:pt x="34" y="19"/>
                    </a:cubicBezTo>
                    <a:cubicBezTo>
                      <a:pt x="33" y="20"/>
                      <a:pt x="31" y="21"/>
                      <a:pt x="30" y="23"/>
                    </a:cubicBezTo>
                    <a:cubicBezTo>
                      <a:pt x="28" y="25"/>
                      <a:pt x="27" y="26"/>
                      <a:pt x="26" y="27"/>
                    </a:cubicBezTo>
                    <a:cubicBezTo>
                      <a:pt x="103" y="184"/>
                      <a:pt x="103" y="184"/>
                      <a:pt x="103" y="184"/>
                    </a:cubicBezTo>
                    <a:cubicBezTo>
                      <a:pt x="107" y="193"/>
                      <a:pt x="111" y="198"/>
                      <a:pt x="114" y="200"/>
                    </a:cubicBezTo>
                    <a:cubicBezTo>
                      <a:pt x="118" y="202"/>
                      <a:pt x="121" y="201"/>
                      <a:pt x="125" y="198"/>
                    </a:cubicBezTo>
                    <a:cubicBezTo>
                      <a:pt x="129" y="194"/>
                      <a:pt x="132" y="189"/>
                      <a:pt x="133" y="182"/>
                    </a:cubicBezTo>
                    <a:cubicBezTo>
                      <a:pt x="134" y="175"/>
                      <a:pt x="134" y="167"/>
                      <a:pt x="132" y="157"/>
                    </a:cubicBezTo>
                    <a:cubicBezTo>
                      <a:pt x="130" y="148"/>
                      <a:pt x="127" y="137"/>
                      <a:pt x="123" y="125"/>
                    </a:cubicBezTo>
                    <a:cubicBezTo>
                      <a:pt x="119" y="114"/>
                      <a:pt x="113" y="101"/>
                      <a:pt x="106" y="87"/>
                    </a:cubicBezTo>
                    <a:close/>
                  </a:path>
                </a:pathLst>
              </a:custGeom>
              <a:solidFill>
                <a:srgbClr val="898989"/>
              </a:solidFill>
              <a:ln>
                <a:noFill/>
              </a:ln>
            </p:spPr>
            <p:txBody>
              <a:bodyPr anchor="ctr"/>
              <a:lstStyle/>
              <a:p>
                <a:pPr algn="ctr"/>
                <a:endParaRPr/>
              </a:p>
            </p:txBody>
          </p:sp>
          <p:sp>
            <p:nvSpPr>
              <p:cNvPr id="78" name="任意多边形: 形状 50"/>
              <p:cNvSpPr/>
              <p:nvPr/>
            </p:nvSpPr>
            <p:spPr bwMode="auto">
              <a:xfrm>
                <a:off x="3683001" y="3697288"/>
                <a:ext cx="142875" cy="160338"/>
              </a:xfrm>
              <a:custGeom>
                <a:avLst/>
                <a:gdLst>
                  <a:gd name="T0" fmla="*/ 84 w 183"/>
                  <a:gd name="T1" fmla="*/ 39 h 204"/>
                  <a:gd name="T2" fmla="*/ 82 w 183"/>
                  <a:gd name="T3" fmla="*/ 43 h 204"/>
                  <a:gd name="T4" fmla="*/ 72 w 183"/>
                  <a:gd name="T5" fmla="*/ 37 h 204"/>
                  <a:gd name="T6" fmla="*/ 60 w 183"/>
                  <a:gd name="T7" fmla="*/ 31 h 204"/>
                  <a:gd name="T8" fmla="*/ 49 w 183"/>
                  <a:gd name="T9" fmla="*/ 27 h 204"/>
                  <a:gd name="T10" fmla="*/ 43 w 183"/>
                  <a:gd name="T11" fmla="*/ 27 h 204"/>
                  <a:gd name="T12" fmla="*/ 39 w 183"/>
                  <a:gd name="T13" fmla="*/ 32 h 204"/>
                  <a:gd name="T14" fmla="*/ 36 w 183"/>
                  <a:gd name="T15" fmla="*/ 37 h 204"/>
                  <a:gd name="T16" fmla="*/ 34 w 183"/>
                  <a:gd name="T17" fmla="*/ 41 h 204"/>
                  <a:gd name="T18" fmla="*/ 154 w 183"/>
                  <a:gd name="T19" fmla="*/ 155 h 204"/>
                  <a:gd name="T20" fmla="*/ 161 w 183"/>
                  <a:gd name="T21" fmla="*/ 160 h 204"/>
                  <a:gd name="T22" fmla="*/ 167 w 183"/>
                  <a:gd name="T23" fmla="*/ 161 h 204"/>
                  <a:gd name="T24" fmla="*/ 171 w 183"/>
                  <a:gd name="T25" fmla="*/ 158 h 204"/>
                  <a:gd name="T26" fmla="*/ 176 w 183"/>
                  <a:gd name="T27" fmla="*/ 153 h 204"/>
                  <a:gd name="T28" fmla="*/ 183 w 183"/>
                  <a:gd name="T29" fmla="*/ 161 h 204"/>
                  <a:gd name="T30" fmla="*/ 160 w 183"/>
                  <a:gd name="T31" fmla="*/ 204 h 204"/>
                  <a:gd name="T32" fmla="*/ 152 w 183"/>
                  <a:gd name="T33" fmla="*/ 196 h 204"/>
                  <a:gd name="T34" fmla="*/ 155 w 183"/>
                  <a:gd name="T35" fmla="*/ 190 h 204"/>
                  <a:gd name="T36" fmla="*/ 156 w 183"/>
                  <a:gd name="T37" fmla="*/ 184 h 204"/>
                  <a:gd name="T38" fmla="*/ 154 w 183"/>
                  <a:gd name="T39" fmla="*/ 177 h 204"/>
                  <a:gd name="T40" fmla="*/ 147 w 183"/>
                  <a:gd name="T41" fmla="*/ 169 h 204"/>
                  <a:gd name="T42" fmla="*/ 26 w 183"/>
                  <a:gd name="T43" fmla="*/ 55 h 204"/>
                  <a:gd name="T44" fmla="*/ 24 w 183"/>
                  <a:gd name="T45" fmla="*/ 58 h 204"/>
                  <a:gd name="T46" fmla="*/ 22 w 183"/>
                  <a:gd name="T47" fmla="*/ 63 h 204"/>
                  <a:gd name="T48" fmla="*/ 19 w 183"/>
                  <a:gd name="T49" fmla="*/ 70 h 204"/>
                  <a:gd name="T50" fmla="*/ 21 w 183"/>
                  <a:gd name="T51" fmla="*/ 78 h 204"/>
                  <a:gd name="T52" fmla="*/ 27 w 183"/>
                  <a:gd name="T53" fmla="*/ 90 h 204"/>
                  <a:gd name="T54" fmla="*/ 36 w 183"/>
                  <a:gd name="T55" fmla="*/ 103 h 204"/>
                  <a:gd name="T56" fmla="*/ 43 w 183"/>
                  <a:gd name="T57" fmla="*/ 114 h 204"/>
                  <a:gd name="T58" fmla="*/ 41 w 183"/>
                  <a:gd name="T59" fmla="*/ 118 h 204"/>
                  <a:gd name="T60" fmla="*/ 0 w 183"/>
                  <a:gd name="T61" fmla="*/ 80 h 204"/>
                  <a:gd name="T62" fmla="*/ 44 w 183"/>
                  <a:gd name="T63" fmla="*/ 0 h 204"/>
                  <a:gd name="T64" fmla="*/ 84 w 183"/>
                  <a:gd name="T65" fmla="*/ 3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3" h="204">
                    <a:moveTo>
                      <a:pt x="84" y="39"/>
                    </a:moveTo>
                    <a:cubicBezTo>
                      <a:pt x="82" y="43"/>
                      <a:pt x="82" y="43"/>
                      <a:pt x="82" y="43"/>
                    </a:cubicBezTo>
                    <a:cubicBezTo>
                      <a:pt x="79" y="41"/>
                      <a:pt x="76" y="39"/>
                      <a:pt x="72" y="37"/>
                    </a:cubicBezTo>
                    <a:cubicBezTo>
                      <a:pt x="68" y="35"/>
                      <a:pt x="64" y="33"/>
                      <a:pt x="60" y="31"/>
                    </a:cubicBezTo>
                    <a:cubicBezTo>
                      <a:pt x="56" y="29"/>
                      <a:pt x="52" y="28"/>
                      <a:pt x="49" y="27"/>
                    </a:cubicBezTo>
                    <a:cubicBezTo>
                      <a:pt x="46" y="26"/>
                      <a:pt x="44" y="26"/>
                      <a:pt x="43" y="27"/>
                    </a:cubicBezTo>
                    <a:cubicBezTo>
                      <a:pt x="42" y="29"/>
                      <a:pt x="40" y="30"/>
                      <a:pt x="39" y="32"/>
                    </a:cubicBezTo>
                    <a:cubicBezTo>
                      <a:pt x="38" y="34"/>
                      <a:pt x="37" y="36"/>
                      <a:pt x="36" y="37"/>
                    </a:cubicBezTo>
                    <a:cubicBezTo>
                      <a:pt x="34" y="41"/>
                      <a:pt x="34" y="41"/>
                      <a:pt x="34" y="41"/>
                    </a:cubicBezTo>
                    <a:cubicBezTo>
                      <a:pt x="154" y="155"/>
                      <a:pt x="154" y="155"/>
                      <a:pt x="154" y="155"/>
                    </a:cubicBezTo>
                    <a:cubicBezTo>
                      <a:pt x="156" y="157"/>
                      <a:pt x="158" y="158"/>
                      <a:pt x="161" y="160"/>
                    </a:cubicBezTo>
                    <a:cubicBezTo>
                      <a:pt x="163" y="161"/>
                      <a:pt x="165" y="161"/>
                      <a:pt x="167" y="161"/>
                    </a:cubicBezTo>
                    <a:cubicBezTo>
                      <a:pt x="168" y="161"/>
                      <a:pt x="169" y="160"/>
                      <a:pt x="171" y="158"/>
                    </a:cubicBezTo>
                    <a:cubicBezTo>
                      <a:pt x="174" y="156"/>
                      <a:pt x="175" y="155"/>
                      <a:pt x="176" y="153"/>
                    </a:cubicBezTo>
                    <a:cubicBezTo>
                      <a:pt x="183" y="161"/>
                      <a:pt x="183" y="161"/>
                      <a:pt x="183" y="161"/>
                    </a:cubicBezTo>
                    <a:cubicBezTo>
                      <a:pt x="160" y="204"/>
                      <a:pt x="160" y="204"/>
                      <a:pt x="160" y="204"/>
                    </a:cubicBezTo>
                    <a:cubicBezTo>
                      <a:pt x="152" y="196"/>
                      <a:pt x="152" y="196"/>
                      <a:pt x="152" y="196"/>
                    </a:cubicBezTo>
                    <a:cubicBezTo>
                      <a:pt x="153" y="195"/>
                      <a:pt x="154" y="193"/>
                      <a:pt x="155" y="190"/>
                    </a:cubicBezTo>
                    <a:cubicBezTo>
                      <a:pt x="156" y="187"/>
                      <a:pt x="156" y="185"/>
                      <a:pt x="156" y="184"/>
                    </a:cubicBezTo>
                    <a:cubicBezTo>
                      <a:pt x="156" y="181"/>
                      <a:pt x="155" y="179"/>
                      <a:pt x="154" y="177"/>
                    </a:cubicBezTo>
                    <a:cubicBezTo>
                      <a:pt x="152" y="174"/>
                      <a:pt x="150" y="172"/>
                      <a:pt x="147" y="169"/>
                    </a:cubicBezTo>
                    <a:cubicBezTo>
                      <a:pt x="26" y="55"/>
                      <a:pt x="26" y="55"/>
                      <a:pt x="26" y="55"/>
                    </a:cubicBezTo>
                    <a:cubicBezTo>
                      <a:pt x="24" y="58"/>
                      <a:pt x="24" y="58"/>
                      <a:pt x="24" y="58"/>
                    </a:cubicBezTo>
                    <a:cubicBezTo>
                      <a:pt x="24" y="60"/>
                      <a:pt x="23" y="61"/>
                      <a:pt x="22" y="63"/>
                    </a:cubicBezTo>
                    <a:cubicBezTo>
                      <a:pt x="21" y="66"/>
                      <a:pt x="20" y="68"/>
                      <a:pt x="19" y="70"/>
                    </a:cubicBezTo>
                    <a:cubicBezTo>
                      <a:pt x="19" y="71"/>
                      <a:pt x="19" y="74"/>
                      <a:pt x="21" y="78"/>
                    </a:cubicBezTo>
                    <a:cubicBezTo>
                      <a:pt x="23" y="82"/>
                      <a:pt x="25" y="86"/>
                      <a:pt x="27" y="90"/>
                    </a:cubicBezTo>
                    <a:cubicBezTo>
                      <a:pt x="30" y="95"/>
                      <a:pt x="33" y="99"/>
                      <a:pt x="36" y="103"/>
                    </a:cubicBezTo>
                    <a:cubicBezTo>
                      <a:pt x="39" y="108"/>
                      <a:pt x="41" y="111"/>
                      <a:pt x="43" y="114"/>
                    </a:cubicBezTo>
                    <a:cubicBezTo>
                      <a:pt x="41" y="118"/>
                      <a:pt x="41" y="118"/>
                      <a:pt x="41" y="118"/>
                    </a:cubicBezTo>
                    <a:cubicBezTo>
                      <a:pt x="0" y="80"/>
                      <a:pt x="0" y="80"/>
                      <a:pt x="0" y="80"/>
                    </a:cubicBezTo>
                    <a:cubicBezTo>
                      <a:pt x="44" y="0"/>
                      <a:pt x="44" y="0"/>
                      <a:pt x="44" y="0"/>
                    </a:cubicBezTo>
                    <a:lnTo>
                      <a:pt x="84" y="39"/>
                    </a:lnTo>
                    <a:close/>
                  </a:path>
                </a:pathLst>
              </a:custGeom>
              <a:solidFill>
                <a:srgbClr val="898989"/>
              </a:solidFill>
              <a:ln>
                <a:noFill/>
              </a:ln>
            </p:spPr>
            <p:txBody>
              <a:bodyPr anchor="ctr"/>
              <a:lstStyle/>
              <a:p>
                <a:pPr algn="ctr"/>
                <a:endParaRPr/>
              </a:p>
            </p:txBody>
          </p:sp>
          <p:sp>
            <p:nvSpPr>
              <p:cNvPr id="79" name="任意多边形: 形状 51"/>
              <p:cNvSpPr/>
              <p:nvPr/>
            </p:nvSpPr>
            <p:spPr bwMode="auto">
              <a:xfrm>
                <a:off x="3717926" y="3638551"/>
                <a:ext cx="152400" cy="160338"/>
              </a:xfrm>
              <a:custGeom>
                <a:avLst/>
                <a:gdLst>
                  <a:gd name="T0" fmla="*/ 149 w 194"/>
                  <a:gd name="T1" fmla="*/ 85 h 203"/>
                  <a:gd name="T2" fmla="*/ 194 w 194"/>
                  <a:gd name="T3" fmla="*/ 125 h 203"/>
                  <a:gd name="T4" fmla="*/ 156 w 194"/>
                  <a:gd name="T5" fmla="*/ 203 h 203"/>
                  <a:gd name="T6" fmla="*/ 148 w 194"/>
                  <a:gd name="T7" fmla="*/ 197 h 203"/>
                  <a:gd name="T8" fmla="*/ 150 w 194"/>
                  <a:gd name="T9" fmla="*/ 191 h 203"/>
                  <a:gd name="T10" fmla="*/ 150 w 194"/>
                  <a:gd name="T11" fmla="*/ 185 h 203"/>
                  <a:gd name="T12" fmla="*/ 148 w 194"/>
                  <a:gd name="T13" fmla="*/ 179 h 203"/>
                  <a:gd name="T14" fmla="*/ 141 w 194"/>
                  <a:gd name="T15" fmla="*/ 172 h 203"/>
                  <a:gd name="T16" fmla="*/ 29 w 194"/>
                  <a:gd name="T17" fmla="*/ 79 h 203"/>
                  <a:gd name="T18" fmla="*/ 22 w 194"/>
                  <a:gd name="T19" fmla="*/ 74 h 203"/>
                  <a:gd name="T20" fmla="*/ 16 w 194"/>
                  <a:gd name="T21" fmla="*/ 73 h 203"/>
                  <a:gd name="T22" fmla="*/ 11 w 194"/>
                  <a:gd name="T23" fmla="*/ 76 h 203"/>
                  <a:gd name="T24" fmla="*/ 8 w 194"/>
                  <a:gd name="T25" fmla="*/ 80 h 203"/>
                  <a:gd name="T26" fmla="*/ 0 w 194"/>
                  <a:gd name="T27" fmla="*/ 73 h 203"/>
                  <a:gd name="T28" fmla="*/ 35 w 194"/>
                  <a:gd name="T29" fmla="*/ 0 h 203"/>
                  <a:gd name="T30" fmla="*/ 73 w 194"/>
                  <a:gd name="T31" fmla="*/ 31 h 203"/>
                  <a:gd name="T32" fmla="*/ 70 w 194"/>
                  <a:gd name="T33" fmla="*/ 36 h 203"/>
                  <a:gd name="T34" fmla="*/ 50 w 194"/>
                  <a:gd name="T35" fmla="*/ 27 h 203"/>
                  <a:gd name="T36" fmla="*/ 36 w 194"/>
                  <a:gd name="T37" fmla="*/ 27 h 203"/>
                  <a:gd name="T38" fmla="*/ 32 w 194"/>
                  <a:gd name="T39" fmla="*/ 32 h 203"/>
                  <a:gd name="T40" fmla="*/ 29 w 194"/>
                  <a:gd name="T41" fmla="*/ 38 h 203"/>
                  <a:gd name="T42" fmla="*/ 22 w 194"/>
                  <a:gd name="T43" fmla="*/ 53 h 203"/>
                  <a:gd name="T44" fmla="*/ 84 w 194"/>
                  <a:gd name="T45" fmla="*/ 105 h 203"/>
                  <a:gd name="T46" fmla="*/ 89 w 194"/>
                  <a:gd name="T47" fmla="*/ 94 h 203"/>
                  <a:gd name="T48" fmla="*/ 91 w 194"/>
                  <a:gd name="T49" fmla="*/ 85 h 203"/>
                  <a:gd name="T50" fmla="*/ 88 w 194"/>
                  <a:gd name="T51" fmla="*/ 76 h 203"/>
                  <a:gd name="T52" fmla="*/ 81 w 194"/>
                  <a:gd name="T53" fmla="*/ 67 h 203"/>
                  <a:gd name="T54" fmla="*/ 71 w 194"/>
                  <a:gd name="T55" fmla="*/ 57 h 203"/>
                  <a:gd name="T56" fmla="*/ 74 w 194"/>
                  <a:gd name="T57" fmla="*/ 52 h 203"/>
                  <a:gd name="T58" fmla="*/ 135 w 194"/>
                  <a:gd name="T59" fmla="*/ 103 h 203"/>
                  <a:gd name="T60" fmla="*/ 132 w 194"/>
                  <a:gd name="T61" fmla="*/ 108 h 203"/>
                  <a:gd name="T62" fmla="*/ 120 w 194"/>
                  <a:gd name="T63" fmla="*/ 100 h 203"/>
                  <a:gd name="T64" fmla="*/ 111 w 194"/>
                  <a:gd name="T65" fmla="*/ 95 h 203"/>
                  <a:gd name="T66" fmla="*/ 103 w 194"/>
                  <a:gd name="T67" fmla="*/ 95 h 203"/>
                  <a:gd name="T68" fmla="*/ 98 w 194"/>
                  <a:gd name="T69" fmla="*/ 101 h 203"/>
                  <a:gd name="T70" fmla="*/ 93 w 194"/>
                  <a:gd name="T71" fmla="*/ 112 h 203"/>
                  <a:gd name="T72" fmla="*/ 140 w 194"/>
                  <a:gd name="T73" fmla="*/ 151 h 203"/>
                  <a:gd name="T74" fmla="*/ 151 w 194"/>
                  <a:gd name="T75" fmla="*/ 160 h 203"/>
                  <a:gd name="T76" fmla="*/ 158 w 194"/>
                  <a:gd name="T77" fmla="*/ 163 h 203"/>
                  <a:gd name="T78" fmla="*/ 163 w 194"/>
                  <a:gd name="T79" fmla="*/ 160 h 203"/>
                  <a:gd name="T80" fmla="*/ 168 w 194"/>
                  <a:gd name="T81" fmla="*/ 152 h 203"/>
                  <a:gd name="T82" fmla="*/ 171 w 194"/>
                  <a:gd name="T83" fmla="*/ 146 h 203"/>
                  <a:gd name="T84" fmla="*/ 173 w 194"/>
                  <a:gd name="T85" fmla="*/ 140 h 203"/>
                  <a:gd name="T86" fmla="*/ 174 w 194"/>
                  <a:gd name="T87" fmla="*/ 133 h 203"/>
                  <a:gd name="T88" fmla="*/ 173 w 194"/>
                  <a:gd name="T89" fmla="*/ 127 h 203"/>
                  <a:gd name="T90" fmla="*/ 160 w 194"/>
                  <a:gd name="T91" fmla="*/ 107 h 203"/>
                  <a:gd name="T92" fmla="*/ 146 w 194"/>
                  <a:gd name="T93" fmla="*/ 89 h 203"/>
                  <a:gd name="T94" fmla="*/ 149 w 194"/>
                  <a:gd name="T95" fmla="*/ 8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03">
                    <a:moveTo>
                      <a:pt x="149" y="85"/>
                    </a:moveTo>
                    <a:cubicBezTo>
                      <a:pt x="194" y="125"/>
                      <a:pt x="194" y="125"/>
                      <a:pt x="194" y="125"/>
                    </a:cubicBezTo>
                    <a:cubicBezTo>
                      <a:pt x="156" y="203"/>
                      <a:pt x="156" y="203"/>
                      <a:pt x="156" y="203"/>
                    </a:cubicBezTo>
                    <a:cubicBezTo>
                      <a:pt x="148" y="197"/>
                      <a:pt x="148" y="197"/>
                      <a:pt x="148" y="197"/>
                    </a:cubicBezTo>
                    <a:cubicBezTo>
                      <a:pt x="149" y="195"/>
                      <a:pt x="149" y="193"/>
                      <a:pt x="150" y="191"/>
                    </a:cubicBezTo>
                    <a:cubicBezTo>
                      <a:pt x="150" y="188"/>
                      <a:pt x="151" y="186"/>
                      <a:pt x="150" y="185"/>
                    </a:cubicBezTo>
                    <a:cubicBezTo>
                      <a:pt x="150" y="183"/>
                      <a:pt x="149" y="181"/>
                      <a:pt x="148" y="179"/>
                    </a:cubicBezTo>
                    <a:cubicBezTo>
                      <a:pt x="146" y="177"/>
                      <a:pt x="144" y="175"/>
                      <a:pt x="141" y="172"/>
                    </a:cubicBezTo>
                    <a:cubicBezTo>
                      <a:pt x="29" y="79"/>
                      <a:pt x="29" y="79"/>
                      <a:pt x="29" y="79"/>
                    </a:cubicBezTo>
                    <a:cubicBezTo>
                      <a:pt x="27" y="77"/>
                      <a:pt x="24" y="75"/>
                      <a:pt x="22" y="74"/>
                    </a:cubicBezTo>
                    <a:cubicBezTo>
                      <a:pt x="20" y="73"/>
                      <a:pt x="18" y="73"/>
                      <a:pt x="16" y="73"/>
                    </a:cubicBezTo>
                    <a:cubicBezTo>
                      <a:pt x="15" y="74"/>
                      <a:pt x="13" y="75"/>
                      <a:pt x="11" y="76"/>
                    </a:cubicBezTo>
                    <a:cubicBezTo>
                      <a:pt x="10" y="78"/>
                      <a:pt x="8" y="79"/>
                      <a:pt x="8" y="80"/>
                    </a:cubicBezTo>
                    <a:cubicBezTo>
                      <a:pt x="0" y="73"/>
                      <a:pt x="0" y="73"/>
                      <a:pt x="0" y="73"/>
                    </a:cubicBezTo>
                    <a:cubicBezTo>
                      <a:pt x="35" y="0"/>
                      <a:pt x="35" y="0"/>
                      <a:pt x="35" y="0"/>
                    </a:cubicBezTo>
                    <a:cubicBezTo>
                      <a:pt x="73" y="31"/>
                      <a:pt x="73" y="31"/>
                      <a:pt x="73" y="31"/>
                    </a:cubicBezTo>
                    <a:cubicBezTo>
                      <a:pt x="70" y="36"/>
                      <a:pt x="70" y="36"/>
                      <a:pt x="70" y="36"/>
                    </a:cubicBezTo>
                    <a:cubicBezTo>
                      <a:pt x="64" y="33"/>
                      <a:pt x="58" y="30"/>
                      <a:pt x="50" y="27"/>
                    </a:cubicBezTo>
                    <a:cubicBezTo>
                      <a:pt x="42" y="25"/>
                      <a:pt x="37" y="25"/>
                      <a:pt x="36" y="27"/>
                    </a:cubicBezTo>
                    <a:cubicBezTo>
                      <a:pt x="35" y="28"/>
                      <a:pt x="34" y="30"/>
                      <a:pt x="32" y="32"/>
                    </a:cubicBezTo>
                    <a:cubicBezTo>
                      <a:pt x="31" y="33"/>
                      <a:pt x="30" y="36"/>
                      <a:pt x="29" y="38"/>
                    </a:cubicBezTo>
                    <a:cubicBezTo>
                      <a:pt x="22" y="53"/>
                      <a:pt x="22" y="53"/>
                      <a:pt x="22" y="53"/>
                    </a:cubicBezTo>
                    <a:cubicBezTo>
                      <a:pt x="84" y="105"/>
                      <a:pt x="84" y="105"/>
                      <a:pt x="84" y="105"/>
                    </a:cubicBezTo>
                    <a:cubicBezTo>
                      <a:pt x="89" y="94"/>
                      <a:pt x="89" y="94"/>
                      <a:pt x="89" y="94"/>
                    </a:cubicBezTo>
                    <a:cubicBezTo>
                      <a:pt x="91" y="91"/>
                      <a:pt x="91" y="88"/>
                      <a:pt x="91" y="85"/>
                    </a:cubicBezTo>
                    <a:cubicBezTo>
                      <a:pt x="91" y="83"/>
                      <a:pt x="90" y="80"/>
                      <a:pt x="88" y="76"/>
                    </a:cubicBezTo>
                    <a:cubicBezTo>
                      <a:pt x="86" y="74"/>
                      <a:pt x="84" y="71"/>
                      <a:pt x="81" y="67"/>
                    </a:cubicBezTo>
                    <a:cubicBezTo>
                      <a:pt x="77" y="63"/>
                      <a:pt x="74" y="60"/>
                      <a:pt x="71" y="57"/>
                    </a:cubicBezTo>
                    <a:cubicBezTo>
                      <a:pt x="74" y="52"/>
                      <a:pt x="74" y="52"/>
                      <a:pt x="74" y="52"/>
                    </a:cubicBezTo>
                    <a:cubicBezTo>
                      <a:pt x="135" y="103"/>
                      <a:pt x="135" y="103"/>
                      <a:pt x="135" y="103"/>
                    </a:cubicBezTo>
                    <a:cubicBezTo>
                      <a:pt x="132" y="108"/>
                      <a:pt x="132" y="108"/>
                      <a:pt x="132" y="108"/>
                    </a:cubicBezTo>
                    <a:cubicBezTo>
                      <a:pt x="129" y="105"/>
                      <a:pt x="125" y="103"/>
                      <a:pt x="120" y="100"/>
                    </a:cubicBezTo>
                    <a:cubicBezTo>
                      <a:pt x="116" y="98"/>
                      <a:pt x="113" y="96"/>
                      <a:pt x="111" y="95"/>
                    </a:cubicBezTo>
                    <a:cubicBezTo>
                      <a:pt x="107" y="94"/>
                      <a:pt x="104" y="94"/>
                      <a:pt x="103" y="95"/>
                    </a:cubicBezTo>
                    <a:cubicBezTo>
                      <a:pt x="101" y="96"/>
                      <a:pt x="99" y="98"/>
                      <a:pt x="98" y="101"/>
                    </a:cubicBezTo>
                    <a:cubicBezTo>
                      <a:pt x="93" y="112"/>
                      <a:pt x="93" y="112"/>
                      <a:pt x="93" y="112"/>
                    </a:cubicBezTo>
                    <a:cubicBezTo>
                      <a:pt x="140" y="151"/>
                      <a:pt x="140" y="151"/>
                      <a:pt x="140" y="151"/>
                    </a:cubicBezTo>
                    <a:cubicBezTo>
                      <a:pt x="144" y="155"/>
                      <a:pt x="148" y="158"/>
                      <a:pt x="151" y="160"/>
                    </a:cubicBezTo>
                    <a:cubicBezTo>
                      <a:pt x="154" y="162"/>
                      <a:pt x="156" y="163"/>
                      <a:pt x="158" y="163"/>
                    </a:cubicBezTo>
                    <a:cubicBezTo>
                      <a:pt x="160" y="163"/>
                      <a:pt x="162" y="162"/>
                      <a:pt x="163" y="160"/>
                    </a:cubicBezTo>
                    <a:cubicBezTo>
                      <a:pt x="165" y="158"/>
                      <a:pt x="166" y="156"/>
                      <a:pt x="168" y="152"/>
                    </a:cubicBezTo>
                    <a:cubicBezTo>
                      <a:pt x="169" y="151"/>
                      <a:pt x="170" y="149"/>
                      <a:pt x="171" y="146"/>
                    </a:cubicBezTo>
                    <a:cubicBezTo>
                      <a:pt x="172" y="144"/>
                      <a:pt x="173" y="142"/>
                      <a:pt x="173" y="140"/>
                    </a:cubicBezTo>
                    <a:cubicBezTo>
                      <a:pt x="174" y="138"/>
                      <a:pt x="174" y="136"/>
                      <a:pt x="174" y="133"/>
                    </a:cubicBezTo>
                    <a:cubicBezTo>
                      <a:pt x="174" y="131"/>
                      <a:pt x="174" y="129"/>
                      <a:pt x="173" y="127"/>
                    </a:cubicBezTo>
                    <a:cubicBezTo>
                      <a:pt x="170" y="122"/>
                      <a:pt x="166" y="115"/>
                      <a:pt x="160" y="107"/>
                    </a:cubicBezTo>
                    <a:cubicBezTo>
                      <a:pt x="154" y="99"/>
                      <a:pt x="149" y="93"/>
                      <a:pt x="146" y="89"/>
                    </a:cubicBezTo>
                    <a:lnTo>
                      <a:pt x="149" y="85"/>
                    </a:lnTo>
                    <a:close/>
                  </a:path>
                </a:pathLst>
              </a:custGeom>
              <a:solidFill>
                <a:srgbClr val="898989"/>
              </a:solidFill>
              <a:ln>
                <a:noFill/>
              </a:ln>
            </p:spPr>
            <p:txBody>
              <a:bodyPr anchor="ctr"/>
              <a:lstStyle/>
              <a:p>
                <a:pPr algn="ctr"/>
                <a:endParaRPr/>
              </a:p>
            </p:txBody>
          </p:sp>
          <p:sp>
            <p:nvSpPr>
              <p:cNvPr id="80" name="任意多边形: 形状 52"/>
              <p:cNvSpPr/>
              <p:nvPr/>
            </p:nvSpPr>
            <p:spPr bwMode="auto">
              <a:xfrm>
                <a:off x="3756026" y="3581401"/>
                <a:ext cx="144463" cy="115888"/>
              </a:xfrm>
              <a:custGeom>
                <a:avLst/>
                <a:gdLst>
                  <a:gd name="T0" fmla="*/ 182 w 184"/>
                  <a:gd name="T1" fmla="*/ 126 h 148"/>
                  <a:gd name="T2" fmla="*/ 170 w 184"/>
                  <a:gd name="T3" fmla="*/ 141 h 148"/>
                  <a:gd name="T4" fmla="*/ 148 w 184"/>
                  <a:gd name="T5" fmla="*/ 147 h 148"/>
                  <a:gd name="T6" fmla="*/ 117 w 184"/>
                  <a:gd name="T7" fmla="*/ 144 h 148"/>
                  <a:gd name="T8" fmla="*/ 79 w 184"/>
                  <a:gd name="T9" fmla="*/ 129 h 148"/>
                  <a:gd name="T10" fmla="*/ 43 w 184"/>
                  <a:gd name="T11" fmla="*/ 107 h 148"/>
                  <a:gd name="T12" fmla="*/ 17 w 184"/>
                  <a:gd name="T13" fmla="*/ 81 h 148"/>
                  <a:gd name="T14" fmla="*/ 3 w 184"/>
                  <a:gd name="T15" fmla="*/ 56 h 148"/>
                  <a:gd name="T16" fmla="*/ 2 w 184"/>
                  <a:gd name="T17" fmla="*/ 33 h 148"/>
                  <a:gd name="T18" fmla="*/ 9 w 184"/>
                  <a:gd name="T19" fmla="*/ 21 h 148"/>
                  <a:gd name="T20" fmla="*/ 21 w 184"/>
                  <a:gd name="T21" fmla="*/ 13 h 148"/>
                  <a:gd name="T22" fmla="*/ 14 w 184"/>
                  <a:gd name="T23" fmla="*/ 6 h 148"/>
                  <a:gd name="T24" fmla="*/ 16 w 184"/>
                  <a:gd name="T25" fmla="*/ 0 h 148"/>
                  <a:gd name="T26" fmla="*/ 77 w 184"/>
                  <a:gd name="T27" fmla="*/ 30 h 148"/>
                  <a:gd name="T28" fmla="*/ 76 w 184"/>
                  <a:gd name="T29" fmla="*/ 36 h 148"/>
                  <a:gd name="T30" fmla="*/ 55 w 184"/>
                  <a:gd name="T31" fmla="*/ 30 h 148"/>
                  <a:gd name="T32" fmla="*/ 36 w 184"/>
                  <a:gd name="T33" fmla="*/ 27 h 148"/>
                  <a:gd name="T34" fmla="*/ 20 w 184"/>
                  <a:gd name="T35" fmla="*/ 29 h 148"/>
                  <a:gd name="T36" fmla="*/ 12 w 184"/>
                  <a:gd name="T37" fmla="*/ 38 h 148"/>
                  <a:gd name="T38" fmla="*/ 14 w 184"/>
                  <a:gd name="T39" fmla="*/ 54 h 148"/>
                  <a:gd name="T40" fmla="*/ 26 w 184"/>
                  <a:gd name="T41" fmla="*/ 72 h 148"/>
                  <a:gd name="T42" fmla="*/ 49 w 184"/>
                  <a:gd name="T43" fmla="*/ 91 h 148"/>
                  <a:gd name="T44" fmla="*/ 83 w 184"/>
                  <a:gd name="T45" fmla="*/ 111 h 148"/>
                  <a:gd name="T46" fmla="*/ 114 w 184"/>
                  <a:gd name="T47" fmla="*/ 123 h 148"/>
                  <a:gd name="T48" fmla="*/ 140 w 184"/>
                  <a:gd name="T49" fmla="*/ 128 h 148"/>
                  <a:gd name="T50" fmla="*/ 159 w 184"/>
                  <a:gd name="T51" fmla="*/ 125 h 148"/>
                  <a:gd name="T52" fmla="*/ 169 w 184"/>
                  <a:gd name="T53" fmla="*/ 114 h 148"/>
                  <a:gd name="T54" fmla="*/ 170 w 184"/>
                  <a:gd name="T55" fmla="*/ 101 h 148"/>
                  <a:gd name="T56" fmla="*/ 164 w 184"/>
                  <a:gd name="T57" fmla="*/ 88 h 148"/>
                  <a:gd name="T58" fmla="*/ 154 w 184"/>
                  <a:gd name="T59" fmla="*/ 76 h 148"/>
                  <a:gd name="T60" fmla="*/ 140 w 184"/>
                  <a:gd name="T61" fmla="*/ 64 h 148"/>
                  <a:gd name="T62" fmla="*/ 146 w 184"/>
                  <a:gd name="T63" fmla="*/ 60 h 148"/>
                  <a:gd name="T64" fmla="*/ 178 w 184"/>
                  <a:gd name="T65" fmla="*/ 95 h 148"/>
                  <a:gd name="T66" fmla="*/ 182 w 184"/>
                  <a:gd name="T67" fmla="*/ 12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4" h="148">
                    <a:moveTo>
                      <a:pt x="182" y="126"/>
                    </a:moveTo>
                    <a:cubicBezTo>
                      <a:pt x="180" y="132"/>
                      <a:pt x="176" y="137"/>
                      <a:pt x="170" y="141"/>
                    </a:cubicBezTo>
                    <a:cubicBezTo>
                      <a:pt x="165" y="145"/>
                      <a:pt x="157" y="147"/>
                      <a:pt x="148" y="147"/>
                    </a:cubicBezTo>
                    <a:cubicBezTo>
                      <a:pt x="139" y="148"/>
                      <a:pt x="129" y="147"/>
                      <a:pt x="117" y="144"/>
                    </a:cubicBezTo>
                    <a:cubicBezTo>
                      <a:pt x="106" y="141"/>
                      <a:pt x="93" y="136"/>
                      <a:pt x="79" y="129"/>
                    </a:cubicBezTo>
                    <a:cubicBezTo>
                      <a:pt x="65" y="122"/>
                      <a:pt x="53" y="115"/>
                      <a:pt x="43" y="107"/>
                    </a:cubicBezTo>
                    <a:cubicBezTo>
                      <a:pt x="32" y="98"/>
                      <a:pt x="24" y="90"/>
                      <a:pt x="17" y="81"/>
                    </a:cubicBezTo>
                    <a:cubicBezTo>
                      <a:pt x="10" y="73"/>
                      <a:pt x="5" y="64"/>
                      <a:pt x="3" y="56"/>
                    </a:cubicBezTo>
                    <a:cubicBezTo>
                      <a:pt x="0" y="48"/>
                      <a:pt x="0" y="40"/>
                      <a:pt x="2" y="33"/>
                    </a:cubicBezTo>
                    <a:cubicBezTo>
                      <a:pt x="3" y="28"/>
                      <a:pt x="6" y="24"/>
                      <a:pt x="9" y="21"/>
                    </a:cubicBezTo>
                    <a:cubicBezTo>
                      <a:pt x="12" y="18"/>
                      <a:pt x="17" y="15"/>
                      <a:pt x="21" y="13"/>
                    </a:cubicBezTo>
                    <a:cubicBezTo>
                      <a:pt x="14" y="6"/>
                      <a:pt x="14" y="6"/>
                      <a:pt x="14" y="6"/>
                    </a:cubicBezTo>
                    <a:cubicBezTo>
                      <a:pt x="16" y="0"/>
                      <a:pt x="16" y="0"/>
                      <a:pt x="16" y="0"/>
                    </a:cubicBezTo>
                    <a:cubicBezTo>
                      <a:pt x="77" y="30"/>
                      <a:pt x="77" y="30"/>
                      <a:pt x="77" y="30"/>
                    </a:cubicBezTo>
                    <a:cubicBezTo>
                      <a:pt x="76" y="36"/>
                      <a:pt x="76" y="36"/>
                      <a:pt x="76" y="36"/>
                    </a:cubicBezTo>
                    <a:cubicBezTo>
                      <a:pt x="70" y="34"/>
                      <a:pt x="63" y="32"/>
                      <a:pt x="55" y="30"/>
                    </a:cubicBezTo>
                    <a:cubicBezTo>
                      <a:pt x="48" y="28"/>
                      <a:pt x="41" y="27"/>
                      <a:pt x="36" y="27"/>
                    </a:cubicBezTo>
                    <a:cubicBezTo>
                      <a:pt x="30" y="26"/>
                      <a:pt x="24" y="27"/>
                      <a:pt x="20" y="29"/>
                    </a:cubicBezTo>
                    <a:cubicBezTo>
                      <a:pt x="16" y="30"/>
                      <a:pt x="14" y="33"/>
                      <a:pt x="12" y="38"/>
                    </a:cubicBezTo>
                    <a:cubicBezTo>
                      <a:pt x="11" y="42"/>
                      <a:pt x="12" y="48"/>
                      <a:pt x="14" y="54"/>
                    </a:cubicBezTo>
                    <a:cubicBezTo>
                      <a:pt x="16" y="59"/>
                      <a:pt x="20" y="66"/>
                      <a:pt x="26" y="72"/>
                    </a:cubicBezTo>
                    <a:cubicBezTo>
                      <a:pt x="32" y="78"/>
                      <a:pt x="40" y="85"/>
                      <a:pt x="49" y="91"/>
                    </a:cubicBezTo>
                    <a:cubicBezTo>
                      <a:pt x="59" y="98"/>
                      <a:pt x="70" y="104"/>
                      <a:pt x="83" y="111"/>
                    </a:cubicBezTo>
                    <a:cubicBezTo>
                      <a:pt x="94" y="116"/>
                      <a:pt x="104" y="120"/>
                      <a:pt x="114" y="123"/>
                    </a:cubicBezTo>
                    <a:cubicBezTo>
                      <a:pt x="123" y="126"/>
                      <a:pt x="132" y="128"/>
                      <a:pt x="140" y="128"/>
                    </a:cubicBezTo>
                    <a:cubicBezTo>
                      <a:pt x="148" y="129"/>
                      <a:pt x="154" y="127"/>
                      <a:pt x="159" y="125"/>
                    </a:cubicBezTo>
                    <a:cubicBezTo>
                      <a:pt x="165" y="123"/>
                      <a:pt x="168" y="119"/>
                      <a:pt x="169" y="114"/>
                    </a:cubicBezTo>
                    <a:cubicBezTo>
                      <a:pt x="171" y="110"/>
                      <a:pt x="171" y="105"/>
                      <a:pt x="170" y="101"/>
                    </a:cubicBezTo>
                    <a:cubicBezTo>
                      <a:pt x="168" y="97"/>
                      <a:pt x="167" y="92"/>
                      <a:pt x="164" y="88"/>
                    </a:cubicBezTo>
                    <a:cubicBezTo>
                      <a:pt x="161" y="84"/>
                      <a:pt x="158" y="80"/>
                      <a:pt x="154" y="76"/>
                    </a:cubicBezTo>
                    <a:cubicBezTo>
                      <a:pt x="150" y="71"/>
                      <a:pt x="145" y="67"/>
                      <a:pt x="140" y="64"/>
                    </a:cubicBezTo>
                    <a:cubicBezTo>
                      <a:pt x="146" y="60"/>
                      <a:pt x="146" y="60"/>
                      <a:pt x="146" y="60"/>
                    </a:cubicBezTo>
                    <a:cubicBezTo>
                      <a:pt x="162" y="73"/>
                      <a:pt x="172" y="85"/>
                      <a:pt x="178" y="95"/>
                    </a:cubicBezTo>
                    <a:cubicBezTo>
                      <a:pt x="183" y="106"/>
                      <a:pt x="184" y="116"/>
                      <a:pt x="182" y="126"/>
                    </a:cubicBezTo>
                    <a:close/>
                  </a:path>
                </a:pathLst>
              </a:custGeom>
              <a:solidFill>
                <a:srgbClr val="898989"/>
              </a:solidFill>
              <a:ln>
                <a:noFill/>
              </a:ln>
            </p:spPr>
            <p:txBody>
              <a:bodyPr anchor="ctr"/>
              <a:lstStyle/>
              <a:p>
                <a:pPr algn="ctr"/>
                <a:endParaRPr/>
              </a:p>
            </p:txBody>
          </p:sp>
          <p:sp>
            <p:nvSpPr>
              <p:cNvPr id="81" name="任意多边形: 形状 53"/>
              <p:cNvSpPr/>
              <p:nvPr/>
            </p:nvSpPr>
            <p:spPr bwMode="auto">
              <a:xfrm>
                <a:off x="3767138" y="3487738"/>
                <a:ext cx="155575" cy="131763"/>
              </a:xfrm>
              <a:custGeom>
                <a:avLst/>
                <a:gdLst>
                  <a:gd name="T0" fmla="*/ 199 w 199"/>
                  <a:gd name="T1" fmla="*/ 54 h 167"/>
                  <a:gd name="T2" fmla="*/ 191 w 199"/>
                  <a:gd name="T3" fmla="*/ 99 h 167"/>
                  <a:gd name="T4" fmla="*/ 182 w 199"/>
                  <a:gd name="T5" fmla="*/ 97 h 167"/>
                  <a:gd name="T6" fmla="*/ 183 w 199"/>
                  <a:gd name="T7" fmla="*/ 91 h 167"/>
                  <a:gd name="T8" fmla="*/ 182 w 199"/>
                  <a:gd name="T9" fmla="*/ 86 h 167"/>
                  <a:gd name="T10" fmla="*/ 178 w 199"/>
                  <a:gd name="T11" fmla="*/ 81 h 167"/>
                  <a:gd name="T12" fmla="*/ 170 w 199"/>
                  <a:gd name="T13" fmla="*/ 77 h 167"/>
                  <a:gd name="T14" fmla="*/ 106 w 199"/>
                  <a:gd name="T15" fmla="*/ 58 h 167"/>
                  <a:gd name="T16" fmla="*/ 97 w 199"/>
                  <a:gd name="T17" fmla="*/ 109 h 167"/>
                  <a:gd name="T18" fmla="*/ 160 w 199"/>
                  <a:gd name="T19" fmla="*/ 128 h 167"/>
                  <a:gd name="T20" fmla="*/ 167 w 199"/>
                  <a:gd name="T21" fmla="*/ 130 h 167"/>
                  <a:gd name="T22" fmla="*/ 173 w 199"/>
                  <a:gd name="T23" fmla="*/ 128 h 167"/>
                  <a:gd name="T24" fmla="*/ 176 w 199"/>
                  <a:gd name="T25" fmla="*/ 124 h 167"/>
                  <a:gd name="T26" fmla="*/ 178 w 199"/>
                  <a:gd name="T27" fmla="*/ 119 h 167"/>
                  <a:gd name="T28" fmla="*/ 187 w 199"/>
                  <a:gd name="T29" fmla="*/ 122 h 167"/>
                  <a:gd name="T30" fmla="*/ 180 w 199"/>
                  <a:gd name="T31" fmla="*/ 167 h 167"/>
                  <a:gd name="T32" fmla="*/ 171 w 199"/>
                  <a:gd name="T33" fmla="*/ 164 h 167"/>
                  <a:gd name="T34" fmla="*/ 171 w 199"/>
                  <a:gd name="T35" fmla="*/ 159 h 167"/>
                  <a:gd name="T36" fmla="*/ 170 w 199"/>
                  <a:gd name="T37" fmla="*/ 154 h 167"/>
                  <a:gd name="T38" fmla="*/ 166 w 199"/>
                  <a:gd name="T39" fmla="*/ 149 h 167"/>
                  <a:gd name="T40" fmla="*/ 158 w 199"/>
                  <a:gd name="T41" fmla="*/ 145 h 167"/>
                  <a:gd name="T42" fmla="*/ 28 w 199"/>
                  <a:gd name="T43" fmla="*/ 106 h 167"/>
                  <a:gd name="T44" fmla="*/ 21 w 199"/>
                  <a:gd name="T45" fmla="*/ 105 h 167"/>
                  <a:gd name="T46" fmla="*/ 15 w 199"/>
                  <a:gd name="T47" fmla="*/ 107 h 167"/>
                  <a:gd name="T48" fmla="*/ 11 w 199"/>
                  <a:gd name="T49" fmla="*/ 111 h 167"/>
                  <a:gd name="T50" fmla="*/ 9 w 199"/>
                  <a:gd name="T51" fmla="*/ 115 h 167"/>
                  <a:gd name="T52" fmla="*/ 0 w 199"/>
                  <a:gd name="T53" fmla="*/ 113 h 167"/>
                  <a:gd name="T54" fmla="*/ 7 w 199"/>
                  <a:gd name="T55" fmla="*/ 67 h 167"/>
                  <a:gd name="T56" fmla="*/ 16 w 199"/>
                  <a:gd name="T57" fmla="*/ 70 h 167"/>
                  <a:gd name="T58" fmla="*/ 17 w 199"/>
                  <a:gd name="T59" fmla="*/ 76 h 167"/>
                  <a:gd name="T60" fmla="*/ 18 w 199"/>
                  <a:gd name="T61" fmla="*/ 81 h 167"/>
                  <a:gd name="T62" fmla="*/ 22 w 199"/>
                  <a:gd name="T63" fmla="*/ 86 h 167"/>
                  <a:gd name="T64" fmla="*/ 30 w 199"/>
                  <a:gd name="T65" fmla="*/ 89 h 167"/>
                  <a:gd name="T66" fmla="*/ 86 w 199"/>
                  <a:gd name="T67" fmla="*/ 106 h 167"/>
                  <a:gd name="T68" fmla="*/ 95 w 199"/>
                  <a:gd name="T69" fmla="*/ 55 h 167"/>
                  <a:gd name="T70" fmla="*/ 40 w 199"/>
                  <a:gd name="T71" fmla="*/ 38 h 167"/>
                  <a:gd name="T72" fmla="*/ 32 w 199"/>
                  <a:gd name="T73" fmla="*/ 37 h 167"/>
                  <a:gd name="T74" fmla="*/ 27 w 199"/>
                  <a:gd name="T75" fmla="*/ 39 h 167"/>
                  <a:gd name="T76" fmla="*/ 23 w 199"/>
                  <a:gd name="T77" fmla="*/ 43 h 167"/>
                  <a:gd name="T78" fmla="*/ 20 w 199"/>
                  <a:gd name="T79" fmla="*/ 48 h 167"/>
                  <a:gd name="T80" fmla="*/ 11 w 199"/>
                  <a:gd name="T81" fmla="*/ 45 h 167"/>
                  <a:gd name="T82" fmla="*/ 19 w 199"/>
                  <a:gd name="T83" fmla="*/ 0 h 167"/>
                  <a:gd name="T84" fmla="*/ 28 w 199"/>
                  <a:gd name="T85" fmla="*/ 2 h 167"/>
                  <a:gd name="T86" fmla="*/ 29 w 199"/>
                  <a:gd name="T87" fmla="*/ 8 h 167"/>
                  <a:gd name="T88" fmla="*/ 30 w 199"/>
                  <a:gd name="T89" fmla="*/ 13 h 167"/>
                  <a:gd name="T90" fmla="*/ 34 w 199"/>
                  <a:gd name="T91" fmla="*/ 18 h 167"/>
                  <a:gd name="T92" fmla="*/ 42 w 199"/>
                  <a:gd name="T93" fmla="*/ 21 h 167"/>
                  <a:gd name="T94" fmla="*/ 171 w 199"/>
                  <a:gd name="T95" fmla="*/ 61 h 167"/>
                  <a:gd name="T96" fmla="*/ 179 w 199"/>
                  <a:gd name="T97" fmla="*/ 62 h 167"/>
                  <a:gd name="T98" fmla="*/ 185 w 199"/>
                  <a:gd name="T99" fmla="*/ 60 h 167"/>
                  <a:gd name="T100" fmla="*/ 188 w 199"/>
                  <a:gd name="T101" fmla="*/ 56 h 167"/>
                  <a:gd name="T102" fmla="*/ 190 w 199"/>
                  <a:gd name="T103" fmla="*/ 51 h 167"/>
                  <a:gd name="T104" fmla="*/ 199 w 199"/>
                  <a:gd name="T105" fmla="*/ 5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9" h="167">
                    <a:moveTo>
                      <a:pt x="199" y="54"/>
                    </a:moveTo>
                    <a:cubicBezTo>
                      <a:pt x="191" y="99"/>
                      <a:pt x="191" y="99"/>
                      <a:pt x="191" y="99"/>
                    </a:cubicBezTo>
                    <a:cubicBezTo>
                      <a:pt x="182" y="97"/>
                      <a:pt x="182" y="97"/>
                      <a:pt x="182" y="97"/>
                    </a:cubicBezTo>
                    <a:cubicBezTo>
                      <a:pt x="182" y="95"/>
                      <a:pt x="182" y="93"/>
                      <a:pt x="183" y="91"/>
                    </a:cubicBezTo>
                    <a:cubicBezTo>
                      <a:pt x="183" y="89"/>
                      <a:pt x="182" y="87"/>
                      <a:pt x="182" y="86"/>
                    </a:cubicBezTo>
                    <a:cubicBezTo>
                      <a:pt x="181" y="84"/>
                      <a:pt x="180" y="82"/>
                      <a:pt x="178" y="81"/>
                    </a:cubicBezTo>
                    <a:cubicBezTo>
                      <a:pt x="176" y="80"/>
                      <a:pt x="173" y="78"/>
                      <a:pt x="170" y="77"/>
                    </a:cubicBezTo>
                    <a:cubicBezTo>
                      <a:pt x="106" y="58"/>
                      <a:pt x="106" y="58"/>
                      <a:pt x="106" y="58"/>
                    </a:cubicBezTo>
                    <a:cubicBezTo>
                      <a:pt x="97" y="109"/>
                      <a:pt x="97" y="109"/>
                      <a:pt x="97" y="109"/>
                    </a:cubicBezTo>
                    <a:cubicBezTo>
                      <a:pt x="160" y="128"/>
                      <a:pt x="160" y="128"/>
                      <a:pt x="160" y="128"/>
                    </a:cubicBezTo>
                    <a:cubicBezTo>
                      <a:pt x="163" y="129"/>
                      <a:pt x="165" y="130"/>
                      <a:pt x="167" y="130"/>
                    </a:cubicBezTo>
                    <a:cubicBezTo>
                      <a:pt x="169" y="130"/>
                      <a:pt x="171" y="129"/>
                      <a:pt x="173" y="128"/>
                    </a:cubicBezTo>
                    <a:cubicBezTo>
                      <a:pt x="174" y="127"/>
                      <a:pt x="175" y="126"/>
                      <a:pt x="176" y="124"/>
                    </a:cubicBezTo>
                    <a:cubicBezTo>
                      <a:pt x="177" y="122"/>
                      <a:pt x="178" y="120"/>
                      <a:pt x="178" y="119"/>
                    </a:cubicBezTo>
                    <a:cubicBezTo>
                      <a:pt x="187" y="122"/>
                      <a:pt x="187" y="122"/>
                      <a:pt x="187" y="122"/>
                    </a:cubicBezTo>
                    <a:cubicBezTo>
                      <a:pt x="180" y="167"/>
                      <a:pt x="180" y="167"/>
                      <a:pt x="180" y="167"/>
                    </a:cubicBezTo>
                    <a:cubicBezTo>
                      <a:pt x="171" y="164"/>
                      <a:pt x="171" y="164"/>
                      <a:pt x="171" y="164"/>
                    </a:cubicBezTo>
                    <a:cubicBezTo>
                      <a:pt x="171" y="163"/>
                      <a:pt x="171" y="161"/>
                      <a:pt x="171" y="159"/>
                    </a:cubicBezTo>
                    <a:cubicBezTo>
                      <a:pt x="171" y="156"/>
                      <a:pt x="171" y="155"/>
                      <a:pt x="170" y="154"/>
                    </a:cubicBezTo>
                    <a:cubicBezTo>
                      <a:pt x="169" y="152"/>
                      <a:pt x="168" y="150"/>
                      <a:pt x="166" y="149"/>
                    </a:cubicBezTo>
                    <a:cubicBezTo>
                      <a:pt x="164" y="147"/>
                      <a:pt x="161" y="146"/>
                      <a:pt x="158" y="145"/>
                    </a:cubicBezTo>
                    <a:cubicBezTo>
                      <a:pt x="28" y="106"/>
                      <a:pt x="28" y="106"/>
                      <a:pt x="28" y="106"/>
                    </a:cubicBezTo>
                    <a:cubicBezTo>
                      <a:pt x="26" y="105"/>
                      <a:pt x="23" y="105"/>
                      <a:pt x="21" y="105"/>
                    </a:cubicBezTo>
                    <a:cubicBezTo>
                      <a:pt x="18" y="105"/>
                      <a:pt x="16" y="105"/>
                      <a:pt x="15" y="107"/>
                    </a:cubicBezTo>
                    <a:cubicBezTo>
                      <a:pt x="13" y="108"/>
                      <a:pt x="12" y="109"/>
                      <a:pt x="11" y="111"/>
                    </a:cubicBezTo>
                    <a:cubicBezTo>
                      <a:pt x="10" y="113"/>
                      <a:pt x="9" y="114"/>
                      <a:pt x="9" y="115"/>
                    </a:cubicBezTo>
                    <a:cubicBezTo>
                      <a:pt x="0" y="113"/>
                      <a:pt x="0" y="113"/>
                      <a:pt x="0" y="113"/>
                    </a:cubicBezTo>
                    <a:cubicBezTo>
                      <a:pt x="7" y="67"/>
                      <a:pt x="7" y="67"/>
                      <a:pt x="7" y="67"/>
                    </a:cubicBezTo>
                    <a:cubicBezTo>
                      <a:pt x="16" y="70"/>
                      <a:pt x="16" y="70"/>
                      <a:pt x="16" y="70"/>
                    </a:cubicBezTo>
                    <a:cubicBezTo>
                      <a:pt x="16" y="72"/>
                      <a:pt x="16" y="73"/>
                      <a:pt x="17" y="76"/>
                    </a:cubicBezTo>
                    <a:cubicBezTo>
                      <a:pt x="17" y="78"/>
                      <a:pt x="17" y="80"/>
                      <a:pt x="18" y="81"/>
                    </a:cubicBezTo>
                    <a:cubicBezTo>
                      <a:pt x="19" y="83"/>
                      <a:pt x="20" y="85"/>
                      <a:pt x="22" y="86"/>
                    </a:cubicBezTo>
                    <a:cubicBezTo>
                      <a:pt x="25" y="87"/>
                      <a:pt x="27" y="88"/>
                      <a:pt x="30" y="89"/>
                    </a:cubicBezTo>
                    <a:cubicBezTo>
                      <a:pt x="86" y="106"/>
                      <a:pt x="86" y="106"/>
                      <a:pt x="86" y="106"/>
                    </a:cubicBezTo>
                    <a:cubicBezTo>
                      <a:pt x="95" y="55"/>
                      <a:pt x="95" y="55"/>
                      <a:pt x="95" y="55"/>
                    </a:cubicBezTo>
                    <a:cubicBezTo>
                      <a:pt x="40" y="38"/>
                      <a:pt x="40" y="38"/>
                      <a:pt x="40" y="38"/>
                    </a:cubicBezTo>
                    <a:cubicBezTo>
                      <a:pt x="37" y="37"/>
                      <a:pt x="35" y="37"/>
                      <a:pt x="32" y="37"/>
                    </a:cubicBezTo>
                    <a:cubicBezTo>
                      <a:pt x="30" y="37"/>
                      <a:pt x="28" y="38"/>
                      <a:pt x="27" y="39"/>
                    </a:cubicBezTo>
                    <a:cubicBezTo>
                      <a:pt x="25" y="40"/>
                      <a:pt x="24" y="41"/>
                      <a:pt x="23" y="43"/>
                    </a:cubicBezTo>
                    <a:cubicBezTo>
                      <a:pt x="22" y="45"/>
                      <a:pt x="21" y="46"/>
                      <a:pt x="20" y="48"/>
                    </a:cubicBezTo>
                    <a:cubicBezTo>
                      <a:pt x="11" y="45"/>
                      <a:pt x="11" y="45"/>
                      <a:pt x="11" y="45"/>
                    </a:cubicBezTo>
                    <a:cubicBezTo>
                      <a:pt x="19" y="0"/>
                      <a:pt x="19" y="0"/>
                      <a:pt x="19" y="0"/>
                    </a:cubicBezTo>
                    <a:cubicBezTo>
                      <a:pt x="28" y="2"/>
                      <a:pt x="28" y="2"/>
                      <a:pt x="28" y="2"/>
                    </a:cubicBezTo>
                    <a:cubicBezTo>
                      <a:pt x="28" y="4"/>
                      <a:pt x="28" y="6"/>
                      <a:pt x="29" y="8"/>
                    </a:cubicBezTo>
                    <a:cubicBezTo>
                      <a:pt x="29" y="10"/>
                      <a:pt x="29" y="12"/>
                      <a:pt x="30" y="13"/>
                    </a:cubicBezTo>
                    <a:cubicBezTo>
                      <a:pt x="30" y="15"/>
                      <a:pt x="32" y="17"/>
                      <a:pt x="34" y="18"/>
                    </a:cubicBezTo>
                    <a:cubicBezTo>
                      <a:pt x="36" y="19"/>
                      <a:pt x="39" y="21"/>
                      <a:pt x="42" y="21"/>
                    </a:cubicBezTo>
                    <a:cubicBezTo>
                      <a:pt x="171" y="61"/>
                      <a:pt x="171" y="61"/>
                      <a:pt x="171" y="61"/>
                    </a:cubicBezTo>
                    <a:cubicBezTo>
                      <a:pt x="174" y="62"/>
                      <a:pt x="177" y="62"/>
                      <a:pt x="179" y="62"/>
                    </a:cubicBezTo>
                    <a:cubicBezTo>
                      <a:pt x="181" y="62"/>
                      <a:pt x="183" y="61"/>
                      <a:pt x="185" y="60"/>
                    </a:cubicBezTo>
                    <a:cubicBezTo>
                      <a:pt x="186" y="59"/>
                      <a:pt x="187" y="58"/>
                      <a:pt x="188" y="56"/>
                    </a:cubicBezTo>
                    <a:cubicBezTo>
                      <a:pt x="189" y="54"/>
                      <a:pt x="190" y="52"/>
                      <a:pt x="190" y="51"/>
                    </a:cubicBezTo>
                    <a:lnTo>
                      <a:pt x="199" y="54"/>
                    </a:lnTo>
                    <a:close/>
                  </a:path>
                </a:pathLst>
              </a:custGeom>
              <a:solidFill>
                <a:srgbClr val="898989"/>
              </a:solidFill>
              <a:ln>
                <a:noFill/>
              </a:ln>
            </p:spPr>
            <p:txBody>
              <a:bodyPr anchor="ctr"/>
              <a:lstStyle/>
              <a:p>
                <a:pPr algn="ctr"/>
                <a:endParaRPr/>
              </a:p>
            </p:txBody>
          </p:sp>
          <p:sp>
            <p:nvSpPr>
              <p:cNvPr id="82" name="任意多边形: 形状 54"/>
              <p:cNvSpPr/>
              <p:nvPr/>
            </p:nvSpPr>
            <p:spPr bwMode="auto">
              <a:xfrm>
                <a:off x="3783013" y="3394076"/>
                <a:ext cx="147638" cy="96838"/>
              </a:xfrm>
              <a:custGeom>
                <a:avLst/>
                <a:gdLst>
                  <a:gd name="T0" fmla="*/ 11 w 188"/>
                  <a:gd name="T1" fmla="*/ 0 h 124"/>
                  <a:gd name="T2" fmla="*/ 13 w 188"/>
                  <a:gd name="T3" fmla="*/ 7 h 124"/>
                  <a:gd name="T4" fmla="*/ 17 w 188"/>
                  <a:gd name="T5" fmla="*/ 14 h 124"/>
                  <a:gd name="T6" fmla="*/ 29 w 188"/>
                  <a:gd name="T7" fmla="*/ 18 h 124"/>
                  <a:gd name="T8" fmla="*/ 53 w 188"/>
                  <a:gd name="T9" fmla="*/ 20 h 124"/>
                  <a:gd name="T10" fmla="*/ 188 w 188"/>
                  <a:gd name="T11" fmla="*/ 23 h 124"/>
                  <a:gd name="T12" fmla="*/ 188 w 188"/>
                  <a:gd name="T13" fmla="*/ 30 h 124"/>
                  <a:gd name="T14" fmla="*/ 36 w 188"/>
                  <a:gd name="T15" fmla="*/ 94 h 124"/>
                  <a:gd name="T16" fmla="*/ 131 w 188"/>
                  <a:gd name="T17" fmla="*/ 96 h 124"/>
                  <a:gd name="T18" fmla="*/ 156 w 188"/>
                  <a:gd name="T19" fmla="*/ 96 h 124"/>
                  <a:gd name="T20" fmla="*/ 168 w 188"/>
                  <a:gd name="T21" fmla="*/ 92 h 124"/>
                  <a:gd name="T22" fmla="*/ 173 w 188"/>
                  <a:gd name="T23" fmla="*/ 85 h 124"/>
                  <a:gd name="T24" fmla="*/ 176 w 188"/>
                  <a:gd name="T25" fmla="*/ 77 h 124"/>
                  <a:gd name="T26" fmla="*/ 185 w 188"/>
                  <a:gd name="T27" fmla="*/ 78 h 124"/>
                  <a:gd name="T28" fmla="*/ 185 w 188"/>
                  <a:gd name="T29" fmla="*/ 124 h 124"/>
                  <a:gd name="T30" fmla="*/ 176 w 188"/>
                  <a:gd name="T31" fmla="*/ 123 h 124"/>
                  <a:gd name="T32" fmla="*/ 173 w 188"/>
                  <a:gd name="T33" fmla="*/ 116 h 124"/>
                  <a:gd name="T34" fmla="*/ 169 w 188"/>
                  <a:gd name="T35" fmla="*/ 110 h 124"/>
                  <a:gd name="T36" fmla="*/ 158 w 188"/>
                  <a:gd name="T37" fmla="*/ 106 h 124"/>
                  <a:gd name="T38" fmla="*/ 132 w 188"/>
                  <a:gd name="T39" fmla="*/ 104 h 124"/>
                  <a:gd name="T40" fmla="*/ 42 w 188"/>
                  <a:gd name="T41" fmla="*/ 102 h 124"/>
                  <a:gd name="T42" fmla="*/ 29 w 188"/>
                  <a:gd name="T43" fmla="*/ 103 h 124"/>
                  <a:gd name="T44" fmla="*/ 20 w 188"/>
                  <a:gd name="T45" fmla="*/ 106 h 124"/>
                  <a:gd name="T46" fmla="*/ 13 w 188"/>
                  <a:gd name="T47" fmla="*/ 113 h 124"/>
                  <a:gd name="T48" fmla="*/ 9 w 188"/>
                  <a:gd name="T49" fmla="*/ 121 h 124"/>
                  <a:gd name="T50" fmla="*/ 0 w 188"/>
                  <a:gd name="T51" fmla="*/ 121 h 124"/>
                  <a:gd name="T52" fmla="*/ 1 w 188"/>
                  <a:gd name="T53" fmla="*/ 89 h 124"/>
                  <a:gd name="T54" fmla="*/ 142 w 188"/>
                  <a:gd name="T55" fmla="*/ 29 h 124"/>
                  <a:gd name="T56" fmla="*/ 54 w 188"/>
                  <a:gd name="T57" fmla="*/ 27 h 124"/>
                  <a:gd name="T58" fmla="*/ 30 w 188"/>
                  <a:gd name="T59" fmla="*/ 28 h 124"/>
                  <a:gd name="T60" fmla="*/ 18 w 188"/>
                  <a:gd name="T61" fmla="*/ 31 h 124"/>
                  <a:gd name="T62" fmla="*/ 13 w 188"/>
                  <a:gd name="T63" fmla="*/ 38 h 124"/>
                  <a:gd name="T64" fmla="*/ 10 w 188"/>
                  <a:gd name="T65" fmla="*/ 46 h 124"/>
                  <a:gd name="T66" fmla="*/ 1 w 188"/>
                  <a:gd name="T67" fmla="*/ 46 h 124"/>
                  <a:gd name="T68" fmla="*/ 2 w 188"/>
                  <a:gd name="T69" fmla="*/ 0 h 124"/>
                  <a:gd name="T70" fmla="*/ 11 w 188"/>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8" h="124">
                    <a:moveTo>
                      <a:pt x="11" y="0"/>
                    </a:moveTo>
                    <a:cubicBezTo>
                      <a:pt x="11" y="2"/>
                      <a:pt x="12" y="4"/>
                      <a:pt x="13" y="7"/>
                    </a:cubicBezTo>
                    <a:cubicBezTo>
                      <a:pt x="14" y="10"/>
                      <a:pt x="16" y="12"/>
                      <a:pt x="17" y="14"/>
                    </a:cubicBezTo>
                    <a:cubicBezTo>
                      <a:pt x="19" y="16"/>
                      <a:pt x="23" y="17"/>
                      <a:pt x="29" y="18"/>
                    </a:cubicBezTo>
                    <a:cubicBezTo>
                      <a:pt x="36" y="19"/>
                      <a:pt x="43" y="19"/>
                      <a:pt x="53" y="20"/>
                    </a:cubicBezTo>
                    <a:cubicBezTo>
                      <a:pt x="188" y="23"/>
                      <a:pt x="188" y="23"/>
                      <a:pt x="188" y="23"/>
                    </a:cubicBezTo>
                    <a:cubicBezTo>
                      <a:pt x="188" y="30"/>
                      <a:pt x="188" y="30"/>
                      <a:pt x="188" y="30"/>
                    </a:cubicBezTo>
                    <a:cubicBezTo>
                      <a:pt x="36" y="94"/>
                      <a:pt x="36" y="94"/>
                      <a:pt x="36" y="94"/>
                    </a:cubicBezTo>
                    <a:cubicBezTo>
                      <a:pt x="131" y="96"/>
                      <a:pt x="131" y="96"/>
                      <a:pt x="131" y="96"/>
                    </a:cubicBezTo>
                    <a:cubicBezTo>
                      <a:pt x="142" y="97"/>
                      <a:pt x="150" y="96"/>
                      <a:pt x="156" y="96"/>
                    </a:cubicBezTo>
                    <a:cubicBezTo>
                      <a:pt x="161" y="95"/>
                      <a:pt x="166" y="94"/>
                      <a:pt x="168" y="92"/>
                    </a:cubicBezTo>
                    <a:cubicBezTo>
                      <a:pt x="170" y="91"/>
                      <a:pt x="172" y="89"/>
                      <a:pt x="173" y="85"/>
                    </a:cubicBezTo>
                    <a:cubicBezTo>
                      <a:pt x="175" y="81"/>
                      <a:pt x="176" y="79"/>
                      <a:pt x="176" y="77"/>
                    </a:cubicBezTo>
                    <a:cubicBezTo>
                      <a:pt x="185" y="78"/>
                      <a:pt x="185" y="78"/>
                      <a:pt x="185" y="78"/>
                    </a:cubicBezTo>
                    <a:cubicBezTo>
                      <a:pt x="185" y="124"/>
                      <a:pt x="185" y="124"/>
                      <a:pt x="185" y="124"/>
                    </a:cubicBezTo>
                    <a:cubicBezTo>
                      <a:pt x="176" y="123"/>
                      <a:pt x="176" y="123"/>
                      <a:pt x="176" y="123"/>
                    </a:cubicBezTo>
                    <a:cubicBezTo>
                      <a:pt x="175" y="122"/>
                      <a:pt x="175" y="120"/>
                      <a:pt x="173" y="116"/>
                    </a:cubicBezTo>
                    <a:cubicBezTo>
                      <a:pt x="172" y="113"/>
                      <a:pt x="170" y="111"/>
                      <a:pt x="169" y="110"/>
                    </a:cubicBezTo>
                    <a:cubicBezTo>
                      <a:pt x="167" y="108"/>
                      <a:pt x="163" y="107"/>
                      <a:pt x="158" y="106"/>
                    </a:cubicBezTo>
                    <a:cubicBezTo>
                      <a:pt x="153" y="105"/>
                      <a:pt x="145" y="104"/>
                      <a:pt x="132" y="104"/>
                    </a:cubicBezTo>
                    <a:cubicBezTo>
                      <a:pt x="42" y="102"/>
                      <a:pt x="42" y="102"/>
                      <a:pt x="42" y="102"/>
                    </a:cubicBezTo>
                    <a:cubicBezTo>
                      <a:pt x="38" y="102"/>
                      <a:pt x="34" y="102"/>
                      <a:pt x="29" y="103"/>
                    </a:cubicBezTo>
                    <a:cubicBezTo>
                      <a:pt x="25" y="103"/>
                      <a:pt x="22" y="105"/>
                      <a:pt x="20" y="106"/>
                    </a:cubicBezTo>
                    <a:cubicBezTo>
                      <a:pt x="17" y="108"/>
                      <a:pt x="15" y="110"/>
                      <a:pt x="13" y="113"/>
                    </a:cubicBezTo>
                    <a:cubicBezTo>
                      <a:pt x="11" y="117"/>
                      <a:pt x="10" y="119"/>
                      <a:pt x="9" y="121"/>
                    </a:cubicBezTo>
                    <a:cubicBezTo>
                      <a:pt x="0" y="121"/>
                      <a:pt x="0" y="121"/>
                      <a:pt x="0" y="121"/>
                    </a:cubicBezTo>
                    <a:cubicBezTo>
                      <a:pt x="1" y="89"/>
                      <a:pt x="1" y="89"/>
                      <a:pt x="1" y="89"/>
                    </a:cubicBezTo>
                    <a:cubicBezTo>
                      <a:pt x="142" y="29"/>
                      <a:pt x="142" y="29"/>
                      <a:pt x="142" y="29"/>
                    </a:cubicBezTo>
                    <a:cubicBezTo>
                      <a:pt x="54" y="27"/>
                      <a:pt x="54" y="27"/>
                      <a:pt x="54" y="27"/>
                    </a:cubicBezTo>
                    <a:cubicBezTo>
                      <a:pt x="44" y="27"/>
                      <a:pt x="35" y="27"/>
                      <a:pt x="30" y="28"/>
                    </a:cubicBezTo>
                    <a:cubicBezTo>
                      <a:pt x="24" y="29"/>
                      <a:pt x="20" y="30"/>
                      <a:pt x="18" y="31"/>
                    </a:cubicBezTo>
                    <a:cubicBezTo>
                      <a:pt x="16" y="33"/>
                      <a:pt x="15" y="35"/>
                      <a:pt x="13" y="38"/>
                    </a:cubicBezTo>
                    <a:cubicBezTo>
                      <a:pt x="11" y="42"/>
                      <a:pt x="11" y="44"/>
                      <a:pt x="10" y="46"/>
                    </a:cubicBezTo>
                    <a:cubicBezTo>
                      <a:pt x="1" y="46"/>
                      <a:pt x="1" y="46"/>
                      <a:pt x="1" y="46"/>
                    </a:cubicBezTo>
                    <a:cubicBezTo>
                      <a:pt x="2" y="0"/>
                      <a:pt x="2" y="0"/>
                      <a:pt x="2" y="0"/>
                    </a:cubicBezTo>
                    <a:lnTo>
                      <a:pt x="11" y="0"/>
                    </a:lnTo>
                    <a:close/>
                  </a:path>
                </a:pathLst>
              </a:custGeom>
              <a:solidFill>
                <a:srgbClr val="898989"/>
              </a:solidFill>
              <a:ln>
                <a:noFill/>
              </a:ln>
            </p:spPr>
            <p:txBody>
              <a:bodyPr anchor="ctr"/>
              <a:lstStyle/>
              <a:p>
                <a:pPr algn="ctr"/>
                <a:endParaRPr/>
              </a:p>
            </p:txBody>
          </p:sp>
          <p:sp>
            <p:nvSpPr>
              <p:cNvPr id="83" name="任意多边形: 形状 55"/>
              <p:cNvSpPr/>
              <p:nvPr/>
            </p:nvSpPr>
            <p:spPr bwMode="auto">
              <a:xfrm>
                <a:off x="3779838" y="3303588"/>
                <a:ext cx="152400" cy="88900"/>
              </a:xfrm>
              <a:custGeom>
                <a:avLst/>
                <a:gdLst>
                  <a:gd name="T0" fmla="*/ 23 w 194"/>
                  <a:gd name="T1" fmla="*/ 30 h 113"/>
                  <a:gd name="T2" fmla="*/ 53 w 194"/>
                  <a:gd name="T3" fmla="*/ 13 h 113"/>
                  <a:gd name="T4" fmla="*/ 92 w 194"/>
                  <a:gd name="T5" fmla="*/ 3 h 113"/>
                  <a:gd name="T6" fmla="*/ 132 w 194"/>
                  <a:gd name="T7" fmla="*/ 1 h 113"/>
                  <a:gd name="T8" fmla="*/ 164 w 194"/>
                  <a:gd name="T9" fmla="*/ 8 h 113"/>
                  <a:gd name="T10" fmla="*/ 184 w 194"/>
                  <a:gd name="T11" fmla="*/ 22 h 113"/>
                  <a:gd name="T12" fmla="*/ 193 w 194"/>
                  <a:gd name="T13" fmla="*/ 42 h 113"/>
                  <a:gd name="T14" fmla="*/ 188 w 194"/>
                  <a:gd name="T15" fmla="*/ 64 h 113"/>
                  <a:gd name="T16" fmla="*/ 169 w 194"/>
                  <a:gd name="T17" fmla="*/ 84 h 113"/>
                  <a:gd name="T18" fmla="*/ 140 w 194"/>
                  <a:gd name="T19" fmla="*/ 100 h 113"/>
                  <a:gd name="T20" fmla="*/ 102 w 194"/>
                  <a:gd name="T21" fmla="*/ 110 h 113"/>
                  <a:gd name="T22" fmla="*/ 61 w 194"/>
                  <a:gd name="T23" fmla="*/ 112 h 113"/>
                  <a:gd name="T24" fmla="*/ 30 w 194"/>
                  <a:gd name="T25" fmla="*/ 105 h 113"/>
                  <a:gd name="T26" fmla="*/ 9 w 194"/>
                  <a:gd name="T27" fmla="*/ 91 h 113"/>
                  <a:gd name="T28" fmla="*/ 1 w 194"/>
                  <a:gd name="T29" fmla="*/ 72 h 113"/>
                  <a:gd name="T30" fmla="*/ 6 w 194"/>
                  <a:gd name="T31" fmla="*/ 50 h 113"/>
                  <a:gd name="T32" fmla="*/ 23 w 194"/>
                  <a:gd name="T33" fmla="*/ 30 h 113"/>
                  <a:gd name="T34" fmla="*/ 154 w 194"/>
                  <a:gd name="T35" fmla="*/ 21 h 113"/>
                  <a:gd name="T36" fmla="*/ 127 w 194"/>
                  <a:gd name="T37" fmla="*/ 19 h 113"/>
                  <a:gd name="T38" fmla="*/ 94 w 194"/>
                  <a:gd name="T39" fmla="*/ 22 h 113"/>
                  <a:gd name="T40" fmla="*/ 59 w 194"/>
                  <a:gd name="T41" fmla="*/ 30 h 113"/>
                  <a:gd name="T42" fmla="*/ 33 w 194"/>
                  <a:gd name="T43" fmla="*/ 40 h 113"/>
                  <a:gd name="T44" fmla="*/ 17 w 194"/>
                  <a:gd name="T45" fmla="*/ 54 h 113"/>
                  <a:gd name="T46" fmla="*/ 12 w 194"/>
                  <a:gd name="T47" fmla="*/ 70 h 113"/>
                  <a:gd name="T48" fmla="*/ 21 w 194"/>
                  <a:gd name="T49" fmla="*/ 85 h 113"/>
                  <a:gd name="T50" fmla="*/ 41 w 194"/>
                  <a:gd name="T51" fmla="*/ 92 h 113"/>
                  <a:gd name="T52" fmla="*/ 68 w 194"/>
                  <a:gd name="T53" fmla="*/ 94 h 113"/>
                  <a:gd name="T54" fmla="*/ 100 w 194"/>
                  <a:gd name="T55" fmla="*/ 91 h 113"/>
                  <a:gd name="T56" fmla="*/ 133 w 194"/>
                  <a:gd name="T57" fmla="*/ 84 h 113"/>
                  <a:gd name="T58" fmla="*/ 159 w 194"/>
                  <a:gd name="T59" fmla="*/ 73 h 113"/>
                  <a:gd name="T60" fmla="*/ 176 w 194"/>
                  <a:gd name="T61" fmla="*/ 60 h 113"/>
                  <a:gd name="T62" fmla="*/ 181 w 194"/>
                  <a:gd name="T63" fmla="*/ 44 h 113"/>
                  <a:gd name="T64" fmla="*/ 173 w 194"/>
                  <a:gd name="T65" fmla="*/ 29 h 113"/>
                  <a:gd name="T66" fmla="*/ 154 w 194"/>
                  <a:gd name="T67" fmla="*/ 2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113">
                    <a:moveTo>
                      <a:pt x="23" y="30"/>
                    </a:moveTo>
                    <a:cubicBezTo>
                      <a:pt x="31" y="23"/>
                      <a:pt x="41" y="18"/>
                      <a:pt x="53" y="13"/>
                    </a:cubicBezTo>
                    <a:cubicBezTo>
                      <a:pt x="65" y="9"/>
                      <a:pt x="78" y="5"/>
                      <a:pt x="92" y="3"/>
                    </a:cubicBezTo>
                    <a:cubicBezTo>
                      <a:pt x="107" y="1"/>
                      <a:pt x="120" y="0"/>
                      <a:pt x="132" y="1"/>
                    </a:cubicBezTo>
                    <a:cubicBezTo>
                      <a:pt x="144" y="2"/>
                      <a:pt x="155" y="5"/>
                      <a:pt x="164" y="8"/>
                    </a:cubicBezTo>
                    <a:cubicBezTo>
                      <a:pt x="172" y="12"/>
                      <a:pt x="179" y="17"/>
                      <a:pt x="184" y="22"/>
                    </a:cubicBezTo>
                    <a:cubicBezTo>
                      <a:pt x="189" y="28"/>
                      <a:pt x="192" y="34"/>
                      <a:pt x="193" y="42"/>
                    </a:cubicBezTo>
                    <a:cubicBezTo>
                      <a:pt x="194" y="50"/>
                      <a:pt x="192" y="57"/>
                      <a:pt x="188" y="64"/>
                    </a:cubicBezTo>
                    <a:cubicBezTo>
                      <a:pt x="183" y="72"/>
                      <a:pt x="177" y="78"/>
                      <a:pt x="169" y="84"/>
                    </a:cubicBezTo>
                    <a:cubicBezTo>
                      <a:pt x="161" y="90"/>
                      <a:pt x="151" y="96"/>
                      <a:pt x="140" y="100"/>
                    </a:cubicBezTo>
                    <a:cubicBezTo>
                      <a:pt x="128" y="105"/>
                      <a:pt x="115" y="108"/>
                      <a:pt x="102" y="110"/>
                    </a:cubicBezTo>
                    <a:cubicBezTo>
                      <a:pt x="87" y="112"/>
                      <a:pt x="73" y="113"/>
                      <a:pt x="61" y="112"/>
                    </a:cubicBezTo>
                    <a:cubicBezTo>
                      <a:pt x="49" y="111"/>
                      <a:pt x="39" y="109"/>
                      <a:pt x="30" y="105"/>
                    </a:cubicBezTo>
                    <a:cubicBezTo>
                      <a:pt x="21" y="101"/>
                      <a:pt x="14" y="97"/>
                      <a:pt x="9" y="91"/>
                    </a:cubicBezTo>
                    <a:cubicBezTo>
                      <a:pt x="4" y="85"/>
                      <a:pt x="1" y="79"/>
                      <a:pt x="1" y="72"/>
                    </a:cubicBezTo>
                    <a:cubicBezTo>
                      <a:pt x="0" y="64"/>
                      <a:pt x="2" y="57"/>
                      <a:pt x="6" y="50"/>
                    </a:cubicBezTo>
                    <a:cubicBezTo>
                      <a:pt x="10" y="42"/>
                      <a:pt x="15" y="36"/>
                      <a:pt x="23" y="30"/>
                    </a:cubicBezTo>
                    <a:close/>
                    <a:moveTo>
                      <a:pt x="154" y="21"/>
                    </a:moveTo>
                    <a:cubicBezTo>
                      <a:pt x="146" y="20"/>
                      <a:pt x="137" y="19"/>
                      <a:pt x="127" y="19"/>
                    </a:cubicBezTo>
                    <a:cubicBezTo>
                      <a:pt x="117" y="19"/>
                      <a:pt x="106" y="20"/>
                      <a:pt x="94" y="22"/>
                    </a:cubicBezTo>
                    <a:cubicBezTo>
                      <a:pt x="81" y="24"/>
                      <a:pt x="70" y="27"/>
                      <a:pt x="59" y="30"/>
                    </a:cubicBezTo>
                    <a:cubicBezTo>
                      <a:pt x="49" y="33"/>
                      <a:pt x="40" y="36"/>
                      <a:pt x="33" y="40"/>
                    </a:cubicBezTo>
                    <a:cubicBezTo>
                      <a:pt x="26" y="44"/>
                      <a:pt x="21" y="49"/>
                      <a:pt x="17" y="54"/>
                    </a:cubicBezTo>
                    <a:cubicBezTo>
                      <a:pt x="13" y="59"/>
                      <a:pt x="12" y="64"/>
                      <a:pt x="12" y="70"/>
                    </a:cubicBezTo>
                    <a:cubicBezTo>
                      <a:pt x="13" y="76"/>
                      <a:pt x="16" y="81"/>
                      <a:pt x="21" y="85"/>
                    </a:cubicBezTo>
                    <a:cubicBezTo>
                      <a:pt x="26" y="88"/>
                      <a:pt x="32" y="91"/>
                      <a:pt x="41" y="92"/>
                    </a:cubicBezTo>
                    <a:cubicBezTo>
                      <a:pt x="48" y="94"/>
                      <a:pt x="57" y="94"/>
                      <a:pt x="68" y="94"/>
                    </a:cubicBezTo>
                    <a:cubicBezTo>
                      <a:pt x="78" y="94"/>
                      <a:pt x="89" y="93"/>
                      <a:pt x="100" y="91"/>
                    </a:cubicBezTo>
                    <a:cubicBezTo>
                      <a:pt x="112" y="89"/>
                      <a:pt x="124" y="87"/>
                      <a:pt x="133" y="84"/>
                    </a:cubicBezTo>
                    <a:cubicBezTo>
                      <a:pt x="143" y="81"/>
                      <a:pt x="152" y="78"/>
                      <a:pt x="159" y="73"/>
                    </a:cubicBezTo>
                    <a:cubicBezTo>
                      <a:pt x="167" y="69"/>
                      <a:pt x="172" y="65"/>
                      <a:pt x="176" y="60"/>
                    </a:cubicBezTo>
                    <a:cubicBezTo>
                      <a:pt x="180" y="55"/>
                      <a:pt x="182" y="50"/>
                      <a:pt x="181" y="44"/>
                    </a:cubicBezTo>
                    <a:cubicBezTo>
                      <a:pt x="181" y="38"/>
                      <a:pt x="178" y="33"/>
                      <a:pt x="173" y="29"/>
                    </a:cubicBezTo>
                    <a:cubicBezTo>
                      <a:pt x="169" y="26"/>
                      <a:pt x="162" y="23"/>
                      <a:pt x="154" y="21"/>
                    </a:cubicBezTo>
                    <a:close/>
                  </a:path>
                </a:pathLst>
              </a:custGeom>
              <a:solidFill>
                <a:srgbClr val="898989"/>
              </a:solidFill>
              <a:ln>
                <a:noFill/>
              </a:ln>
            </p:spPr>
            <p:txBody>
              <a:bodyPr anchor="ctr"/>
              <a:lstStyle/>
              <a:p>
                <a:pPr algn="ctr"/>
                <a:endParaRPr/>
              </a:p>
            </p:txBody>
          </p:sp>
          <p:sp>
            <p:nvSpPr>
              <p:cNvPr id="84" name="任意多边形: 形状 56"/>
              <p:cNvSpPr/>
              <p:nvPr/>
            </p:nvSpPr>
            <p:spPr bwMode="auto">
              <a:xfrm>
                <a:off x="3770313" y="3214688"/>
                <a:ext cx="147638" cy="112713"/>
              </a:xfrm>
              <a:custGeom>
                <a:avLst/>
                <a:gdLst>
                  <a:gd name="T0" fmla="*/ 118 w 188"/>
                  <a:gd name="T1" fmla="*/ 15 h 143"/>
                  <a:gd name="T2" fmla="*/ 172 w 188"/>
                  <a:gd name="T3" fmla="*/ 0 h 143"/>
                  <a:gd name="T4" fmla="*/ 188 w 188"/>
                  <a:gd name="T5" fmla="*/ 86 h 143"/>
                  <a:gd name="T6" fmla="*/ 179 w 188"/>
                  <a:gd name="T7" fmla="*/ 88 h 143"/>
                  <a:gd name="T8" fmla="*/ 177 w 188"/>
                  <a:gd name="T9" fmla="*/ 83 h 143"/>
                  <a:gd name="T10" fmla="*/ 174 w 188"/>
                  <a:gd name="T11" fmla="*/ 79 h 143"/>
                  <a:gd name="T12" fmla="*/ 169 w 188"/>
                  <a:gd name="T13" fmla="*/ 77 h 143"/>
                  <a:gd name="T14" fmla="*/ 161 w 188"/>
                  <a:gd name="T15" fmla="*/ 79 h 143"/>
                  <a:gd name="T16" fmla="*/ 32 w 188"/>
                  <a:gd name="T17" fmla="*/ 120 h 143"/>
                  <a:gd name="T18" fmla="*/ 25 w 188"/>
                  <a:gd name="T19" fmla="*/ 123 h 143"/>
                  <a:gd name="T20" fmla="*/ 20 w 188"/>
                  <a:gd name="T21" fmla="*/ 128 h 143"/>
                  <a:gd name="T22" fmla="*/ 18 w 188"/>
                  <a:gd name="T23" fmla="*/ 134 h 143"/>
                  <a:gd name="T24" fmla="*/ 17 w 188"/>
                  <a:gd name="T25" fmla="*/ 140 h 143"/>
                  <a:gd name="T26" fmla="*/ 8 w 188"/>
                  <a:gd name="T27" fmla="*/ 143 h 143"/>
                  <a:gd name="T28" fmla="*/ 0 w 188"/>
                  <a:gd name="T29" fmla="*/ 97 h 143"/>
                  <a:gd name="T30" fmla="*/ 9 w 188"/>
                  <a:gd name="T31" fmla="*/ 94 h 143"/>
                  <a:gd name="T32" fmla="*/ 11 w 188"/>
                  <a:gd name="T33" fmla="*/ 99 h 143"/>
                  <a:gd name="T34" fmla="*/ 14 w 188"/>
                  <a:gd name="T35" fmla="*/ 104 h 143"/>
                  <a:gd name="T36" fmla="*/ 20 w 188"/>
                  <a:gd name="T37" fmla="*/ 106 h 143"/>
                  <a:gd name="T38" fmla="*/ 28 w 188"/>
                  <a:gd name="T39" fmla="*/ 104 h 143"/>
                  <a:gd name="T40" fmla="*/ 149 w 188"/>
                  <a:gd name="T41" fmla="*/ 65 h 143"/>
                  <a:gd name="T42" fmla="*/ 161 w 188"/>
                  <a:gd name="T43" fmla="*/ 61 h 143"/>
                  <a:gd name="T44" fmla="*/ 168 w 188"/>
                  <a:gd name="T45" fmla="*/ 56 h 143"/>
                  <a:gd name="T46" fmla="*/ 170 w 188"/>
                  <a:gd name="T47" fmla="*/ 50 h 143"/>
                  <a:gd name="T48" fmla="*/ 169 w 188"/>
                  <a:gd name="T49" fmla="*/ 40 h 143"/>
                  <a:gd name="T50" fmla="*/ 168 w 188"/>
                  <a:gd name="T51" fmla="*/ 34 h 143"/>
                  <a:gd name="T52" fmla="*/ 166 w 188"/>
                  <a:gd name="T53" fmla="*/ 29 h 143"/>
                  <a:gd name="T54" fmla="*/ 163 w 188"/>
                  <a:gd name="T55" fmla="*/ 24 h 143"/>
                  <a:gd name="T56" fmla="*/ 159 w 188"/>
                  <a:gd name="T57" fmla="*/ 22 h 143"/>
                  <a:gd name="T58" fmla="*/ 140 w 188"/>
                  <a:gd name="T59" fmla="*/ 20 h 143"/>
                  <a:gd name="T60" fmla="*/ 119 w 188"/>
                  <a:gd name="T61" fmla="*/ 21 h 143"/>
                  <a:gd name="T62" fmla="*/ 118 w 188"/>
                  <a:gd name="T63" fmla="*/ 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8" h="143">
                    <a:moveTo>
                      <a:pt x="118" y="15"/>
                    </a:moveTo>
                    <a:cubicBezTo>
                      <a:pt x="172" y="0"/>
                      <a:pt x="172" y="0"/>
                      <a:pt x="172" y="0"/>
                    </a:cubicBezTo>
                    <a:cubicBezTo>
                      <a:pt x="188" y="86"/>
                      <a:pt x="188" y="86"/>
                      <a:pt x="188" y="86"/>
                    </a:cubicBezTo>
                    <a:cubicBezTo>
                      <a:pt x="179" y="88"/>
                      <a:pt x="179" y="88"/>
                      <a:pt x="179" y="88"/>
                    </a:cubicBezTo>
                    <a:cubicBezTo>
                      <a:pt x="179" y="87"/>
                      <a:pt x="178" y="86"/>
                      <a:pt x="177" y="83"/>
                    </a:cubicBezTo>
                    <a:cubicBezTo>
                      <a:pt x="176" y="81"/>
                      <a:pt x="175" y="80"/>
                      <a:pt x="174" y="79"/>
                    </a:cubicBezTo>
                    <a:cubicBezTo>
                      <a:pt x="173" y="78"/>
                      <a:pt x="171" y="77"/>
                      <a:pt x="169" y="77"/>
                    </a:cubicBezTo>
                    <a:cubicBezTo>
                      <a:pt x="167" y="77"/>
                      <a:pt x="164" y="78"/>
                      <a:pt x="161" y="79"/>
                    </a:cubicBezTo>
                    <a:cubicBezTo>
                      <a:pt x="32" y="120"/>
                      <a:pt x="32" y="120"/>
                      <a:pt x="32" y="120"/>
                    </a:cubicBezTo>
                    <a:cubicBezTo>
                      <a:pt x="29" y="121"/>
                      <a:pt x="27" y="122"/>
                      <a:pt x="25" y="123"/>
                    </a:cubicBezTo>
                    <a:cubicBezTo>
                      <a:pt x="23" y="125"/>
                      <a:pt x="21" y="126"/>
                      <a:pt x="20" y="128"/>
                    </a:cubicBezTo>
                    <a:cubicBezTo>
                      <a:pt x="19" y="130"/>
                      <a:pt x="19" y="132"/>
                      <a:pt x="18" y="134"/>
                    </a:cubicBezTo>
                    <a:cubicBezTo>
                      <a:pt x="18" y="137"/>
                      <a:pt x="17" y="139"/>
                      <a:pt x="17" y="140"/>
                    </a:cubicBezTo>
                    <a:cubicBezTo>
                      <a:pt x="8" y="143"/>
                      <a:pt x="8" y="143"/>
                      <a:pt x="8" y="143"/>
                    </a:cubicBezTo>
                    <a:cubicBezTo>
                      <a:pt x="0" y="97"/>
                      <a:pt x="0" y="97"/>
                      <a:pt x="0" y="97"/>
                    </a:cubicBezTo>
                    <a:cubicBezTo>
                      <a:pt x="9" y="94"/>
                      <a:pt x="9" y="94"/>
                      <a:pt x="9" y="94"/>
                    </a:cubicBezTo>
                    <a:cubicBezTo>
                      <a:pt x="9" y="96"/>
                      <a:pt x="10" y="97"/>
                      <a:pt x="11" y="99"/>
                    </a:cubicBezTo>
                    <a:cubicBezTo>
                      <a:pt x="12" y="101"/>
                      <a:pt x="13" y="103"/>
                      <a:pt x="14" y="104"/>
                    </a:cubicBezTo>
                    <a:cubicBezTo>
                      <a:pt x="15" y="105"/>
                      <a:pt x="17" y="106"/>
                      <a:pt x="20" y="106"/>
                    </a:cubicBezTo>
                    <a:cubicBezTo>
                      <a:pt x="23" y="105"/>
                      <a:pt x="25" y="105"/>
                      <a:pt x="28" y="104"/>
                    </a:cubicBezTo>
                    <a:cubicBezTo>
                      <a:pt x="149" y="65"/>
                      <a:pt x="149" y="65"/>
                      <a:pt x="149" y="65"/>
                    </a:cubicBezTo>
                    <a:cubicBezTo>
                      <a:pt x="154" y="64"/>
                      <a:pt x="158" y="62"/>
                      <a:pt x="161" y="61"/>
                    </a:cubicBezTo>
                    <a:cubicBezTo>
                      <a:pt x="164" y="59"/>
                      <a:pt x="167" y="58"/>
                      <a:pt x="168" y="56"/>
                    </a:cubicBezTo>
                    <a:cubicBezTo>
                      <a:pt x="169" y="54"/>
                      <a:pt x="170" y="52"/>
                      <a:pt x="170" y="50"/>
                    </a:cubicBezTo>
                    <a:cubicBezTo>
                      <a:pt x="170" y="47"/>
                      <a:pt x="170" y="44"/>
                      <a:pt x="169" y="40"/>
                    </a:cubicBezTo>
                    <a:cubicBezTo>
                      <a:pt x="169" y="38"/>
                      <a:pt x="168" y="36"/>
                      <a:pt x="168" y="34"/>
                    </a:cubicBezTo>
                    <a:cubicBezTo>
                      <a:pt x="167" y="32"/>
                      <a:pt x="166" y="30"/>
                      <a:pt x="166" y="29"/>
                    </a:cubicBezTo>
                    <a:cubicBezTo>
                      <a:pt x="165" y="27"/>
                      <a:pt x="164" y="25"/>
                      <a:pt x="163" y="24"/>
                    </a:cubicBezTo>
                    <a:cubicBezTo>
                      <a:pt x="161" y="23"/>
                      <a:pt x="160" y="22"/>
                      <a:pt x="159" y="22"/>
                    </a:cubicBezTo>
                    <a:cubicBezTo>
                      <a:pt x="154" y="21"/>
                      <a:pt x="148" y="21"/>
                      <a:pt x="140" y="20"/>
                    </a:cubicBezTo>
                    <a:cubicBezTo>
                      <a:pt x="131" y="20"/>
                      <a:pt x="124" y="20"/>
                      <a:pt x="119" y="21"/>
                    </a:cubicBezTo>
                    <a:lnTo>
                      <a:pt x="118" y="15"/>
                    </a:lnTo>
                    <a:close/>
                  </a:path>
                </a:pathLst>
              </a:custGeom>
              <a:solidFill>
                <a:srgbClr val="898989"/>
              </a:solidFill>
              <a:ln>
                <a:noFill/>
              </a:ln>
            </p:spPr>
            <p:txBody>
              <a:bodyPr anchor="ctr"/>
              <a:lstStyle/>
              <a:p>
                <a:pPr algn="ctr"/>
                <a:endParaRPr/>
              </a:p>
            </p:txBody>
          </p:sp>
          <p:sp>
            <p:nvSpPr>
              <p:cNvPr id="85" name="任意多边形: 形状 57"/>
              <p:cNvSpPr/>
              <p:nvPr/>
            </p:nvSpPr>
            <p:spPr bwMode="auto">
              <a:xfrm>
                <a:off x="3744913" y="3141663"/>
                <a:ext cx="144463" cy="112713"/>
              </a:xfrm>
              <a:custGeom>
                <a:avLst/>
                <a:gdLst>
                  <a:gd name="T0" fmla="*/ 15 w 183"/>
                  <a:gd name="T1" fmla="*/ 72 h 142"/>
                  <a:gd name="T2" fmla="*/ 40 w 183"/>
                  <a:gd name="T3" fmla="*/ 46 h 142"/>
                  <a:gd name="T4" fmla="*/ 76 w 183"/>
                  <a:gd name="T5" fmla="*/ 21 h 142"/>
                  <a:gd name="T6" fmla="*/ 114 w 183"/>
                  <a:gd name="T7" fmla="*/ 5 h 142"/>
                  <a:gd name="T8" fmla="*/ 146 w 183"/>
                  <a:gd name="T9" fmla="*/ 0 h 142"/>
                  <a:gd name="T10" fmla="*/ 169 w 183"/>
                  <a:gd name="T11" fmla="*/ 6 h 142"/>
                  <a:gd name="T12" fmla="*/ 181 w 183"/>
                  <a:gd name="T13" fmla="*/ 22 h 142"/>
                  <a:gd name="T14" fmla="*/ 181 w 183"/>
                  <a:gd name="T15" fmla="*/ 46 h 142"/>
                  <a:gd name="T16" fmla="*/ 167 w 183"/>
                  <a:gd name="T17" fmla="*/ 72 h 142"/>
                  <a:gd name="T18" fmla="*/ 142 w 183"/>
                  <a:gd name="T19" fmla="*/ 98 h 142"/>
                  <a:gd name="T20" fmla="*/ 108 w 183"/>
                  <a:gd name="T21" fmla="*/ 121 h 142"/>
                  <a:gd name="T22" fmla="*/ 69 w 183"/>
                  <a:gd name="T23" fmla="*/ 137 h 142"/>
                  <a:gd name="T24" fmla="*/ 38 w 183"/>
                  <a:gd name="T25" fmla="*/ 142 h 142"/>
                  <a:gd name="T26" fmla="*/ 15 w 183"/>
                  <a:gd name="T27" fmla="*/ 136 h 142"/>
                  <a:gd name="T28" fmla="*/ 2 w 183"/>
                  <a:gd name="T29" fmla="*/ 120 h 142"/>
                  <a:gd name="T30" fmla="*/ 3 w 183"/>
                  <a:gd name="T31" fmla="*/ 98 h 142"/>
                  <a:gd name="T32" fmla="*/ 15 w 183"/>
                  <a:gd name="T33" fmla="*/ 72 h 142"/>
                  <a:gd name="T34" fmla="*/ 140 w 183"/>
                  <a:gd name="T35" fmla="*/ 16 h 142"/>
                  <a:gd name="T36" fmla="*/ 113 w 183"/>
                  <a:gd name="T37" fmla="*/ 24 h 142"/>
                  <a:gd name="T38" fmla="*/ 82 w 183"/>
                  <a:gd name="T39" fmla="*/ 39 h 142"/>
                  <a:gd name="T40" fmla="*/ 50 w 183"/>
                  <a:gd name="T41" fmla="*/ 59 h 142"/>
                  <a:gd name="T42" fmla="*/ 27 w 183"/>
                  <a:gd name="T43" fmla="*/ 79 h 142"/>
                  <a:gd name="T44" fmla="*/ 14 w 183"/>
                  <a:gd name="T45" fmla="*/ 98 h 142"/>
                  <a:gd name="T46" fmla="*/ 13 w 183"/>
                  <a:gd name="T47" fmla="*/ 115 h 142"/>
                  <a:gd name="T48" fmla="*/ 24 w 183"/>
                  <a:gd name="T49" fmla="*/ 126 h 142"/>
                  <a:gd name="T50" fmla="*/ 45 w 183"/>
                  <a:gd name="T51" fmla="*/ 126 h 142"/>
                  <a:gd name="T52" fmla="*/ 72 w 183"/>
                  <a:gd name="T53" fmla="*/ 118 h 142"/>
                  <a:gd name="T54" fmla="*/ 102 w 183"/>
                  <a:gd name="T55" fmla="*/ 103 h 142"/>
                  <a:gd name="T56" fmla="*/ 133 w 183"/>
                  <a:gd name="T57" fmla="*/ 84 h 142"/>
                  <a:gd name="T58" fmla="*/ 155 w 183"/>
                  <a:gd name="T59" fmla="*/ 65 h 142"/>
                  <a:gd name="T60" fmla="*/ 169 w 183"/>
                  <a:gd name="T61" fmla="*/ 46 h 142"/>
                  <a:gd name="T62" fmla="*/ 170 w 183"/>
                  <a:gd name="T63" fmla="*/ 28 h 142"/>
                  <a:gd name="T64" fmla="*/ 160 w 183"/>
                  <a:gd name="T65" fmla="*/ 17 h 142"/>
                  <a:gd name="T66" fmla="*/ 140 w 183"/>
                  <a:gd name="T67"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3" h="142">
                    <a:moveTo>
                      <a:pt x="15" y="72"/>
                    </a:moveTo>
                    <a:cubicBezTo>
                      <a:pt x="22" y="63"/>
                      <a:pt x="30" y="54"/>
                      <a:pt x="40" y="46"/>
                    </a:cubicBezTo>
                    <a:cubicBezTo>
                      <a:pt x="51" y="37"/>
                      <a:pt x="63" y="29"/>
                      <a:pt x="76" y="21"/>
                    </a:cubicBezTo>
                    <a:cubicBezTo>
                      <a:pt x="90" y="14"/>
                      <a:pt x="102" y="9"/>
                      <a:pt x="114" y="5"/>
                    </a:cubicBezTo>
                    <a:cubicBezTo>
                      <a:pt x="126" y="2"/>
                      <a:pt x="137" y="0"/>
                      <a:pt x="146" y="0"/>
                    </a:cubicBezTo>
                    <a:cubicBezTo>
                      <a:pt x="155" y="1"/>
                      <a:pt x="163" y="3"/>
                      <a:pt x="169" y="6"/>
                    </a:cubicBezTo>
                    <a:cubicBezTo>
                      <a:pt x="175" y="10"/>
                      <a:pt x="179" y="15"/>
                      <a:pt x="181" y="22"/>
                    </a:cubicBezTo>
                    <a:cubicBezTo>
                      <a:pt x="183" y="29"/>
                      <a:pt x="183" y="37"/>
                      <a:pt x="181" y="46"/>
                    </a:cubicBezTo>
                    <a:cubicBezTo>
                      <a:pt x="178" y="54"/>
                      <a:pt x="174" y="63"/>
                      <a:pt x="167" y="72"/>
                    </a:cubicBezTo>
                    <a:cubicBezTo>
                      <a:pt x="161" y="80"/>
                      <a:pt x="152" y="89"/>
                      <a:pt x="142" y="98"/>
                    </a:cubicBezTo>
                    <a:cubicBezTo>
                      <a:pt x="132" y="106"/>
                      <a:pt x="120" y="114"/>
                      <a:pt x="108" y="121"/>
                    </a:cubicBezTo>
                    <a:cubicBezTo>
                      <a:pt x="94" y="129"/>
                      <a:pt x="81" y="134"/>
                      <a:pt x="69" y="137"/>
                    </a:cubicBezTo>
                    <a:cubicBezTo>
                      <a:pt x="58" y="141"/>
                      <a:pt x="47" y="142"/>
                      <a:pt x="38" y="142"/>
                    </a:cubicBezTo>
                    <a:cubicBezTo>
                      <a:pt x="28" y="142"/>
                      <a:pt x="21" y="140"/>
                      <a:pt x="15" y="136"/>
                    </a:cubicBezTo>
                    <a:cubicBezTo>
                      <a:pt x="9" y="132"/>
                      <a:pt x="4" y="127"/>
                      <a:pt x="2" y="120"/>
                    </a:cubicBezTo>
                    <a:cubicBezTo>
                      <a:pt x="0" y="114"/>
                      <a:pt x="0" y="106"/>
                      <a:pt x="3" y="98"/>
                    </a:cubicBezTo>
                    <a:cubicBezTo>
                      <a:pt x="5" y="89"/>
                      <a:pt x="9" y="81"/>
                      <a:pt x="15" y="72"/>
                    </a:cubicBezTo>
                    <a:close/>
                    <a:moveTo>
                      <a:pt x="140" y="16"/>
                    </a:moveTo>
                    <a:cubicBezTo>
                      <a:pt x="132" y="18"/>
                      <a:pt x="123" y="20"/>
                      <a:pt x="113" y="24"/>
                    </a:cubicBezTo>
                    <a:cubicBezTo>
                      <a:pt x="103" y="28"/>
                      <a:pt x="93" y="33"/>
                      <a:pt x="82" y="39"/>
                    </a:cubicBezTo>
                    <a:cubicBezTo>
                      <a:pt x="70" y="46"/>
                      <a:pt x="59" y="52"/>
                      <a:pt x="50" y="59"/>
                    </a:cubicBezTo>
                    <a:cubicBezTo>
                      <a:pt x="41" y="66"/>
                      <a:pt x="33" y="72"/>
                      <a:pt x="27" y="79"/>
                    </a:cubicBezTo>
                    <a:cubicBezTo>
                      <a:pt x="21" y="85"/>
                      <a:pt x="17" y="91"/>
                      <a:pt x="14" y="98"/>
                    </a:cubicBezTo>
                    <a:cubicBezTo>
                      <a:pt x="12" y="104"/>
                      <a:pt x="11" y="109"/>
                      <a:pt x="13" y="115"/>
                    </a:cubicBezTo>
                    <a:cubicBezTo>
                      <a:pt x="15" y="120"/>
                      <a:pt x="19" y="124"/>
                      <a:pt x="24" y="126"/>
                    </a:cubicBezTo>
                    <a:cubicBezTo>
                      <a:pt x="30" y="127"/>
                      <a:pt x="37" y="128"/>
                      <a:pt x="45" y="126"/>
                    </a:cubicBezTo>
                    <a:cubicBezTo>
                      <a:pt x="53" y="125"/>
                      <a:pt x="62" y="122"/>
                      <a:pt x="72" y="118"/>
                    </a:cubicBezTo>
                    <a:cubicBezTo>
                      <a:pt x="82" y="114"/>
                      <a:pt x="92" y="109"/>
                      <a:pt x="102" y="103"/>
                    </a:cubicBezTo>
                    <a:cubicBezTo>
                      <a:pt x="114" y="97"/>
                      <a:pt x="124" y="91"/>
                      <a:pt x="133" y="84"/>
                    </a:cubicBezTo>
                    <a:cubicBezTo>
                      <a:pt x="142" y="78"/>
                      <a:pt x="149" y="71"/>
                      <a:pt x="155" y="65"/>
                    </a:cubicBezTo>
                    <a:cubicBezTo>
                      <a:pt x="162" y="58"/>
                      <a:pt x="166" y="52"/>
                      <a:pt x="169" y="46"/>
                    </a:cubicBezTo>
                    <a:cubicBezTo>
                      <a:pt x="172" y="39"/>
                      <a:pt x="172" y="34"/>
                      <a:pt x="170" y="28"/>
                    </a:cubicBezTo>
                    <a:cubicBezTo>
                      <a:pt x="169" y="23"/>
                      <a:pt x="165" y="19"/>
                      <a:pt x="160" y="17"/>
                    </a:cubicBezTo>
                    <a:cubicBezTo>
                      <a:pt x="154" y="15"/>
                      <a:pt x="148" y="15"/>
                      <a:pt x="140" y="16"/>
                    </a:cubicBezTo>
                    <a:close/>
                  </a:path>
                </a:pathLst>
              </a:custGeom>
              <a:solidFill>
                <a:srgbClr val="898989"/>
              </a:solidFill>
              <a:ln>
                <a:noFill/>
              </a:ln>
            </p:spPr>
            <p:txBody>
              <a:bodyPr anchor="ctr"/>
              <a:lstStyle/>
              <a:p>
                <a:pPr algn="ctr"/>
                <a:endParaRPr/>
              </a:p>
            </p:txBody>
          </p:sp>
          <p:sp>
            <p:nvSpPr>
              <p:cNvPr id="86" name="任意多边形: 形状 58"/>
              <p:cNvSpPr/>
              <p:nvPr/>
            </p:nvSpPr>
            <p:spPr bwMode="auto">
              <a:xfrm>
                <a:off x="3713163" y="3041651"/>
                <a:ext cx="139700" cy="138113"/>
              </a:xfrm>
              <a:custGeom>
                <a:avLst/>
                <a:gdLst>
                  <a:gd name="T0" fmla="*/ 87 w 179"/>
                  <a:gd name="T1" fmla="*/ 32 h 175"/>
                  <a:gd name="T2" fmla="*/ 90 w 179"/>
                  <a:gd name="T3" fmla="*/ 35 h 175"/>
                  <a:gd name="T4" fmla="*/ 94 w 179"/>
                  <a:gd name="T5" fmla="*/ 38 h 175"/>
                  <a:gd name="T6" fmla="*/ 100 w 179"/>
                  <a:gd name="T7" fmla="*/ 37 h 175"/>
                  <a:gd name="T8" fmla="*/ 107 w 179"/>
                  <a:gd name="T9" fmla="*/ 32 h 175"/>
                  <a:gd name="T10" fmla="*/ 119 w 179"/>
                  <a:gd name="T11" fmla="*/ 22 h 175"/>
                  <a:gd name="T12" fmla="*/ 137 w 179"/>
                  <a:gd name="T13" fmla="*/ 6 h 175"/>
                  <a:gd name="T14" fmla="*/ 145 w 179"/>
                  <a:gd name="T15" fmla="*/ 0 h 175"/>
                  <a:gd name="T16" fmla="*/ 163 w 179"/>
                  <a:gd name="T17" fmla="*/ 9 h 175"/>
                  <a:gd name="T18" fmla="*/ 175 w 179"/>
                  <a:gd name="T19" fmla="*/ 23 h 175"/>
                  <a:gd name="T20" fmla="*/ 178 w 179"/>
                  <a:gd name="T21" fmla="*/ 45 h 175"/>
                  <a:gd name="T22" fmla="*/ 169 w 179"/>
                  <a:gd name="T23" fmla="*/ 73 h 175"/>
                  <a:gd name="T24" fmla="*/ 149 w 179"/>
                  <a:gd name="T25" fmla="*/ 105 h 175"/>
                  <a:gd name="T26" fmla="*/ 118 w 179"/>
                  <a:gd name="T27" fmla="*/ 137 h 175"/>
                  <a:gd name="T28" fmla="*/ 83 w 179"/>
                  <a:gd name="T29" fmla="*/ 161 h 175"/>
                  <a:gd name="T30" fmla="*/ 52 w 179"/>
                  <a:gd name="T31" fmla="*/ 173 h 175"/>
                  <a:gd name="T32" fmla="*/ 27 w 179"/>
                  <a:gd name="T33" fmla="*/ 173 h 175"/>
                  <a:gd name="T34" fmla="*/ 12 w 179"/>
                  <a:gd name="T35" fmla="*/ 159 h 175"/>
                  <a:gd name="T36" fmla="*/ 9 w 179"/>
                  <a:gd name="T37" fmla="*/ 143 h 175"/>
                  <a:gd name="T38" fmla="*/ 11 w 179"/>
                  <a:gd name="T39" fmla="*/ 126 h 175"/>
                  <a:gd name="T40" fmla="*/ 2 w 179"/>
                  <a:gd name="T41" fmla="*/ 129 h 175"/>
                  <a:gd name="T42" fmla="*/ 0 w 179"/>
                  <a:gd name="T43" fmla="*/ 124 h 175"/>
                  <a:gd name="T44" fmla="*/ 54 w 179"/>
                  <a:gd name="T45" fmla="*/ 77 h 175"/>
                  <a:gd name="T46" fmla="*/ 56 w 179"/>
                  <a:gd name="T47" fmla="*/ 83 h 175"/>
                  <a:gd name="T48" fmla="*/ 40 w 179"/>
                  <a:gd name="T49" fmla="*/ 101 h 175"/>
                  <a:gd name="T50" fmla="*/ 27 w 179"/>
                  <a:gd name="T51" fmla="*/ 120 h 175"/>
                  <a:gd name="T52" fmla="*/ 20 w 179"/>
                  <a:gd name="T53" fmla="*/ 137 h 175"/>
                  <a:gd name="T54" fmla="*/ 22 w 179"/>
                  <a:gd name="T55" fmla="*/ 152 h 175"/>
                  <a:gd name="T56" fmla="*/ 33 w 179"/>
                  <a:gd name="T57" fmla="*/ 160 h 175"/>
                  <a:gd name="T58" fmla="*/ 52 w 179"/>
                  <a:gd name="T59" fmla="*/ 158 h 175"/>
                  <a:gd name="T60" fmla="*/ 77 w 179"/>
                  <a:gd name="T61" fmla="*/ 145 h 175"/>
                  <a:gd name="T62" fmla="*/ 109 w 179"/>
                  <a:gd name="T63" fmla="*/ 122 h 175"/>
                  <a:gd name="T64" fmla="*/ 135 w 179"/>
                  <a:gd name="T65" fmla="*/ 96 h 175"/>
                  <a:gd name="T66" fmla="*/ 155 w 179"/>
                  <a:gd name="T67" fmla="*/ 70 h 175"/>
                  <a:gd name="T68" fmla="*/ 165 w 179"/>
                  <a:gd name="T69" fmla="*/ 47 h 175"/>
                  <a:gd name="T70" fmla="*/ 164 w 179"/>
                  <a:gd name="T71" fmla="*/ 28 h 175"/>
                  <a:gd name="T72" fmla="*/ 156 w 179"/>
                  <a:gd name="T73" fmla="*/ 20 h 175"/>
                  <a:gd name="T74" fmla="*/ 146 w 179"/>
                  <a:gd name="T75" fmla="*/ 19 h 175"/>
                  <a:gd name="T76" fmla="*/ 134 w 179"/>
                  <a:gd name="T77" fmla="*/ 28 h 175"/>
                  <a:gd name="T78" fmla="*/ 125 w 179"/>
                  <a:gd name="T79" fmla="*/ 36 h 175"/>
                  <a:gd name="T80" fmla="*/ 116 w 179"/>
                  <a:gd name="T81" fmla="*/ 43 h 175"/>
                  <a:gd name="T82" fmla="*/ 108 w 179"/>
                  <a:gd name="T83" fmla="*/ 51 h 175"/>
                  <a:gd name="T84" fmla="*/ 105 w 179"/>
                  <a:gd name="T85" fmla="*/ 59 h 175"/>
                  <a:gd name="T86" fmla="*/ 105 w 179"/>
                  <a:gd name="T87" fmla="*/ 67 h 175"/>
                  <a:gd name="T88" fmla="*/ 107 w 179"/>
                  <a:gd name="T89" fmla="*/ 73 h 175"/>
                  <a:gd name="T90" fmla="*/ 99 w 179"/>
                  <a:gd name="T91" fmla="*/ 80 h 175"/>
                  <a:gd name="T92" fmla="*/ 79 w 179"/>
                  <a:gd name="T93" fmla="*/ 39 h 175"/>
                  <a:gd name="T94" fmla="*/ 87 w 179"/>
                  <a:gd name="T95" fmla="*/ 3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9" h="175">
                    <a:moveTo>
                      <a:pt x="87" y="32"/>
                    </a:moveTo>
                    <a:cubicBezTo>
                      <a:pt x="87" y="33"/>
                      <a:pt x="88" y="34"/>
                      <a:pt x="90" y="35"/>
                    </a:cubicBezTo>
                    <a:cubicBezTo>
                      <a:pt x="91" y="37"/>
                      <a:pt x="92" y="38"/>
                      <a:pt x="94" y="38"/>
                    </a:cubicBezTo>
                    <a:cubicBezTo>
                      <a:pt x="96" y="38"/>
                      <a:pt x="98" y="38"/>
                      <a:pt x="100" y="37"/>
                    </a:cubicBezTo>
                    <a:cubicBezTo>
                      <a:pt x="102" y="36"/>
                      <a:pt x="105" y="34"/>
                      <a:pt x="107" y="32"/>
                    </a:cubicBezTo>
                    <a:cubicBezTo>
                      <a:pt x="119" y="22"/>
                      <a:pt x="119" y="22"/>
                      <a:pt x="119" y="22"/>
                    </a:cubicBezTo>
                    <a:cubicBezTo>
                      <a:pt x="128" y="14"/>
                      <a:pt x="134" y="9"/>
                      <a:pt x="137" y="6"/>
                    </a:cubicBezTo>
                    <a:cubicBezTo>
                      <a:pt x="140" y="4"/>
                      <a:pt x="143" y="2"/>
                      <a:pt x="145" y="0"/>
                    </a:cubicBezTo>
                    <a:cubicBezTo>
                      <a:pt x="152" y="2"/>
                      <a:pt x="158" y="5"/>
                      <a:pt x="163" y="9"/>
                    </a:cubicBezTo>
                    <a:cubicBezTo>
                      <a:pt x="168" y="13"/>
                      <a:pt x="172" y="17"/>
                      <a:pt x="175" y="23"/>
                    </a:cubicBezTo>
                    <a:cubicBezTo>
                      <a:pt x="178" y="29"/>
                      <a:pt x="179" y="36"/>
                      <a:pt x="178" y="45"/>
                    </a:cubicBezTo>
                    <a:cubicBezTo>
                      <a:pt x="177" y="54"/>
                      <a:pt x="174" y="63"/>
                      <a:pt x="169" y="73"/>
                    </a:cubicBezTo>
                    <a:cubicBezTo>
                      <a:pt x="165" y="83"/>
                      <a:pt x="158" y="94"/>
                      <a:pt x="149" y="105"/>
                    </a:cubicBezTo>
                    <a:cubicBezTo>
                      <a:pt x="140" y="116"/>
                      <a:pt x="130" y="126"/>
                      <a:pt x="118" y="137"/>
                    </a:cubicBezTo>
                    <a:cubicBezTo>
                      <a:pt x="106" y="147"/>
                      <a:pt x="94" y="155"/>
                      <a:pt x="83" y="161"/>
                    </a:cubicBezTo>
                    <a:cubicBezTo>
                      <a:pt x="72" y="167"/>
                      <a:pt x="61" y="171"/>
                      <a:pt x="52" y="173"/>
                    </a:cubicBezTo>
                    <a:cubicBezTo>
                      <a:pt x="43" y="175"/>
                      <a:pt x="34" y="175"/>
                      <a:pt x="27" y="173"/>
                    </a:cubicBezTo>
                    <a:cubicBezTo>
                      <a:pt x="21" y="170"/>
                      <a:pt x="15" y="166"/>
                      <a:pt x="12" y="159"/>
                    </a:cubicBezTo>
                    <a:cubicBezTo>
                      <a:pt x="10" y="154"/>
                      <a:pt x="8" y="148"/>
                      <a:pt x="9" y="143"/>
                    </a:cubicBezTo>
                    <a:cubicBezTo>
                      <a:pt x="9" y="137"/>
                      <a:pt x="10" y="131"/>
                      <a:pt x="11" y="126"/>
                    </a:cubicBezTo>
                    <a:cubicBezTo>
                      <a:pt x="2" y="129"/>
                      <a:pt x="2" y="129"/>
                      <a:pt x="2" y="129"/>
                    </a:cubicBezTo>
                    <a:cubicBezTo>
                      <a:pt x="0" y="124"/>
                      <a:pt x="0" y="124"/>
                      <a:pt x="0" y="124"/>
                    </a:cubicBezTo>
                    <a:cubicBezTo>
                      <a:pt x="54" y="77"/>
                      <a:pt x="54" y="77"/>
                      <a:pt x="54" y="77"/>
                    </a:cubicBezTo>
                    <a:cubicBezTo>
                      <a:pt x="56" y="83"/>
                      <a:pt x="56" y="83"/>
                      <a:pt x="56" y="83"/>
                    </a:cubicBezTo>
                    <a:cubicBezTo>
                      <a:pt x="51" y="89"/>
                      <a:pt x="46" y="95"/>
                      <a:pt x="40" y="101"/>
                    </a:cubicBezTo>
                    <a:cubicBezTo>
                      <a:pt x="35" y="108"/>
                      <a:pt x="31" y="114"/>
                      <a:pt x="27" y="120"/>
                    </a:cubicBezTo>
                    <a:cubicBezTo>
                      <a:pt x="24" y="126"/>
                      <a:pt x="22" y="132"/>
                      <a:pt x="20" y="137"/>
                    </a:cubicBezTo>
                    <a:cubicBezTo>
                      <a:pt x="19" y="142"/>
                      <a:pt x="20" y="147"/>
                      <a:pt x="22" y="152"/>
                    </a:cubicBezTo>
                    <a:cubicBezTo>
                      <a:pt x="24" y="156"/>
                      <a:pt x="28" y="159"/>
                      <a:pt x="33" y="160"/>
                    </a:cubicBezTo>
                    <a:cubicBezTo>
                      <a:pt x="38" y="161"/>
                      <a:pt x="44" y="161"/>
                      <a:pt x="52" y="158"/>
                    </a:cubicBezTo>
                    <a:cubicBezTo>
                      <a:pt x="59" y="156"/>
                      <a:pt x="68" y="151"/>
                      <a:pt x="77" y="145"/>
                    </a:cubicBezTo>
                    <a:cubicBezTo>
                      <a:pt x="87" y="139"/>
                      <a:pt x="98" y="131"/>
                      <a:pt x="109" y="122"/>
                    </a:cubicBezTo>
                    <a:cubicBezTo>
                      <a:pt x="119" y="113"/>
                      <a:pt x="127" y="105"/>
                      <a:pt x="135" y="96"/>
                    </a:cubicBezTo>
                    <a:cubicBezTo>
                      <a:pt x="143" y="87"/>
                      <a:pt x="150" y="78"/>
                      <a:pt x="155" y="70"/>
                    </a:cubicBezTo>
                    <a:cubicBezTo>
                      <a:pt x="160" y="62"/>
                      <a:pt x="164" y="54"/>
                      <a:pt x="165" y="47"/>
                    </a:cubicBezTo>
                    <a:cubicBezTo>
                      <a:pt x="167" y="40"/>
                      <a:pt x="166" y="33"/>
                      <a:pt x="164" y="28"/>
                    </a:cubicBezTo>
                    <a:cubicBezTo>
                      <a:pt x="162" y="24"/>
                      <a:pt x="159" y="22"/>
                      <a:pt x="156" y="20"/>
                    </a:cubicBezTo>
                    <a:cubicBezTo>
                      <a:pt x="152" y="18"/>
                      <a:pt x="149" y="18"/>
                      <a:pt x="146" y="19"/>
                    </a:cubicBezTo>
                    <a:cubicBezTo>
                      <a:pt x="142" y="21"/>
                      <a:pt x="138" y="24"/>
                      <a:pt x="134" y="28"/>
                    </a:cubicBezTo>
                    <a:cubicBezTo>
                      <a:pt x="131" y="31"/>
                      <a:pt x="127" y="34"/>
                      <a:pt x="125" y="36"/>
                    </a:cubicBezTo>
                    <a:cubicBezTo>
                      <a:pt x="116" y="43"/>
                      <a:pt x="116" y="43"/>
                      <a:pt x="116" y="43"/>
                    </a:cubicBezTo>
                    <a:cubicBezTo>
                      <a:pt x="113" y="46"/>
                      <a:pt x="110" y="48"/>
                      <a:pt x="108" y="51"/>
                    </a:cubicBezTo>
                    <a:cubicBezTo>
                      <a:pt x="106" y="54"/>
                      <a:pt x="105" y="56"/>
                      <a:pt x="105" y="59"/>
                    </a:cubicBezTo>
                    <a:cubicBezTo>
                      <a:pt x="104" y="61"/>
                      <a:pt x="104" y="64"/>
                      <a:pt x="105" y="67"/>
                    </a:cubicBezTo>
                    <a:cubicBezTo>
                      <a:pt x="106" y="70"/>
                      <a:pt x="106" y="72"/>
                      <a:pt x="107" y="73"/>
                    </a:cubicBezTo>
                    <a:cubicBezTo>
                      <a:pt x="99" y="80"/>
                      <a:pt x="99" y="80"/>
                      <a:pt x="99" y="80"/>
                    </a:cubicBezTo>
                    <a:cubicBezTo>
                      <a:pt x="79" y="39"/>
                      <a:pt x="79" y="39"/>
                      <a:pt x="79" y="39"/>
                    </a:cubicBezTo>
                    <a:lnTo>
                      <a:pt x="87" y="32"/>
                    </a:lnTo>
                    <a:close/>
                  </a:path>
                </a:pathLst>
              </a:custGeom>
              <a:solidFill>
                <a:srgbClr val="898989"/>
              </a:solidFill>
              <a:ln>
                <a:noFill/>
              </a:ln>
            </p:spPr>
            <p:txBody>
              <a:bodyPr anchor="ctr"/>
              <a:lstStyle/>
              <a:p>
                <a:pPr algn="ctr"/>
                <a:endParaRPr/>
              </a:p>
            </p:txBody>
          </p:sp>
          <p:sp>
            <p:nvSpPr>
              <p:cNvPr id="87" name="任意多边形: 形状 59"/>
              <p:cNvSpPr/>
              <p:nvPr/>
            </p:nvSpPr>
            <p:spPr bwMode="auto">
              <a:xfrm>
                <a:off x="3665538" y="2970213"/>
                <a:ext cx="142875" cy="166688"/>
              </a:xfrm>
              <a:custGeom>
                <a:avLst/>
                <a:gdLst>
                  <a:gd name="T0" fmla="*/ 7 w 182"/>
                  <a:gd name="T1" fmla="*/ 122 h 213"/>
                  <a:gd name="T2" fmla="*/ 10 w 182"/>
                  <a:gd name="T3" fmla="*/ 124 h 213"/>
                  <a:gd name="T4" fmla="*/ 15 w 182"/>
                  <a:gd name="T5" fmla="*/ 124 h 213"/>
                  <a:gd name="T6" fmla="*/ 20 w 182"/>
                  <a:gd name="T7" fmla="*/ 124 h 213"/>
                  <a:gd name="T8" fmla="*/ 29 w 182"/>
                  <a:gd name="T9" fmla="*/ 120 h 213"/>
                  <a:gd name="T10" fmla="*/ 57 w 182"/>
                  <a:gd name="T11" fmla="*/ 105 h 213"/>
                  <a:gd name="T12" fmla="*/ 93 w 182"/>
                  <a:gd name="T13" fmla="*/ 84 h 213"/>
                  <a:gd name="T14" fmla="*/ 105 w 182"/>
                  <a:gd name="T15" fmla="*/ 76 h 213"/>
                  <a:gd name="T16" fmla="*/ 117 w 182"/>
                  <a:gd name="T17" fmla="*/ 65 h 213"/>
                  <a:gd name="T18" fmla="*/ 145 w 182"/>
                  <a:gd name="T19" fmla="*/ 36 h 213"/>
                  <a:gd name="T20" fmla="*/ 150 w 182"/>
                  <a:gd name="T21" fmla="*/ 28 h 213"/>
                  <a:gd name="T22" fmla="*/ 153 w 182"/>
                  <a:gd name="T23" fmla="*/ 21 h 213"/>
                  <a:gd name="T24" fmla="*/ 152 w 182"/>
                  <a:gd name="T25" fmla="*/ 14 h 213"/>
                  <a:gd name="T26" fmla="*/ 150 w 182"/>
                  <a:gd name="T27" fmla="*/ 7 h 213"/>
                  <a:gd name="T28" fmla="*/ 157 w 182"/>
                  <a:gd name="T29" fmla="*/ 0 h 213"/>
                  <a:gd name="T30" fmla="*/ 182 w 182"/>
                  <a:gd name="T31" fmla="*/ 41 h 213"/>
                  <a:gd name="T32" fmla="*/ 175 w 182"/>
                  <a:gd name="T33" fmla="*/ 48 h 213"/>
                  <a:gd name="T34" fmla="*/ 171 w 182"/>
                  <a:gd name="T35" fmla="*/ 44 h 213"/>
                  <a:gd name="T36" fmla="*/ 167 w 182"/>
                  <a:gd name="T37" fmla="*/ 41 h 213"/>
                  <a:gd name="T38" fmla="*/ 161 w 182"/>
                  <a:gd name="T39" fmla="*/ 42 h 213"/>
                  <a:gd name="T40" fmla="*/ 154 w 182"/>
                  <a:gd name="T41" fmla="*/ 48 h 213"/>
                  <a:gd name="T42" fmla="*/ 119 w 182"/>
                  <a:gd name="T43" fmla="*/ 85 h 213"/>
                  <a:gd name="T44" fmla="*/ 113 w 182"/>
                  <a:gd name="T45" fmla="*/ 92 h 213"/>
                  <a:gd name="T46" fmla="*/ 105 w 182"/>
                  <a:gd name="T47" fmla="*/ 105 h 213"/>
                  <a:gd name="T48" fmla="*/ 85 w 182"/>
                  <a:gd name="T49" fmla="*/ 140 h 213"/>
                  <a:gd name="T50" fmla="*/ 66 w 182"/>
                  <a:gd name="T51" fmla="*/ 173 h 213"/>
                  <a:gd name="T52" fmla="*/ 60 w 182"/>
                  <a:gd name="T53" fmla="*/ 186 h 213"/>
                  <a:gd name="T54" fmla="*/ 57 w 182"/>
                  <a:gd name="T55" fmla="*/ 195 h 213"/>
                  <a:gd name="T56" fmla="*/ 57 w 182"/>
                  <a:gd name="T57" fmla="*/ 201 h 213"/>
                  <a:gd name="T58" fmla="*/ 58 w 182"/>
                  <a:gd name="T59" fmla="*/ 206 h 213"/>
                  <a:gd name="T60" fmla="*/ 51 w 182"/>
                  <a:gd name="T61" fmla="*/ 213 h 213"/>
                  <a:gd name="T62" fmla="*/ 28 w 182"/>
                  <a:gd name="T63" fmla="*/ 176 h 213"/>
                  <a:gd name="T64" fmla="*/ 35 w 182"/>
                  <a:gd name="T65" fmla="*/ 168 h 213"/>
                  <a:gd name="T66" fmla="*/ 42 w 182"/>
                  <a:gd name="T67" fmla="*/ 176 h 213"/>
                  <a:gd name="T68" fmla="*/ 47 w 182"/>
                  <a:gd name="T69" fmla="*/ 175 h 213"/>
                  <a:gd name="T70" fmla="*/ 49 w 182"/>
                  <a:gd name="T71" fmla="*/ 172 h 213"/>
                  <a:gd name="T72" fmla="*/ 52 w 182"/>
                  <a:gd name="T73" fmla="*/ 167 h 213"/>
                  <a:gd name="T74" fmla="*/ 57 w 182"/>
                  <a:gd name="T75" fmla="*/ 159 h 213"/>
                  <a:gd name="T76" fmla="*/ 62 w 182"/>
                  <a:gd name="T77" fmla="*/ 150 h 213"/>
                  <a:gd name="T78" fmla="*/ 77 w 182"/>
                  <a:gd name="T79" fmla="*/ 125 h 213"/>
                  <a:gd name="T80" fmla="*/ 95 w 182"/>
                  <a:gd name="T81" fmla="*/ 92 h 213"/>
                  <a:gd name="T82" fmla="*/ 46 w 182"/>
                  <a:gd name="T83" fmla="*/ 120 h 213"/>
                  <a:gd name="T84" fmla="*/ 26 w 182"/>
                  <a:gd name="T85" fmla="*/ 133 h 213"/>
                  <a:gd name="T86" fmla="*/ 23 w 182"/>
                  <a:gd name="T87" fmla="*/ 138 h 213"/>
                  <a:gd name="T88" fmla="*/ 22 w 182"/>
                  <a:gd name="T89" fmla="*/ 143 h 213"/>
                  <a:gd name="T90" fmla="*/ 24 w 182"/>
                  <a:gd name="T91" fmla="*/ 148 h 213"/>
                  <a:gd name="T92" fmla="*/ 25 w 182"/>
                  <a:gd name="T93" fmla="*/ 152 h 213"/>
                  <a:gd name="T94" fmla="*/ 18 w 182"/>
                  <a:gd name="T95" fmla="*/ 160 h 213"/>
                  <a:gd name="T96" fmla="*/ 0 w 182"/>
                  <a:gd name="T97" fmla="*/ 129 h 213"/>
                  <a:gd name="T98" fmla="*/ 7 w 182"/>
                  <a:gd name="T99" fmla="*/ 12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2" h="213">
                    <a:moveTo>
                      <a:pt x="7" y="122"/>
                    </a:moveTo>
                    <a:cubicBezTo>
                      <a:pt x="7" y="123"/>
                      <a:pt x="8" y="123"/>
                      <a:pt x="10" y="124"/>
                    </a:cubicBezTo>
                    <a:cubicBezTo>
                      <a:pt x="12" y="124"/>
                      <a:pt x="13" y="125"/>
                      <a:pt x="15" y="124"/>
                    </a:cubicBezTo>
                    <a:cubicBezTo>
                      <a:pt x="17" y="124"/>
                      <a:pt x="19" y="124"/>
                      <a:pt x="20" y="124"/>
                    </a:cubicBezTo>
                    <a:cubicBezTo>
                      <a:pt x="22" y="123"/>
                      <a:pt x="25" y="122"/>
                      <a:pt x="29" y="120"/>
                    </a:cubicBezTo>
                    <a:cubicBezTo>
                      <a:pt x="39" y="115"/>
                      <a:pt x="48" y="110"/>
                      <a:pt x="57" y="105"/>
                    </a:cubicBezTo>
                    <a:cubicBezTo>
                      <a:pt x="67" y="99"/>
                      <a:pt x="79" y="93"/>
                      <a:pt x="93" y="84"/>
                    </a:cubicBezTo>
                    <a:cubicBezTo>
                      <a:pt x="98" y="81"/>
                      <a:pt x="102" y="79"/>
                      <a:pt x="105" y="76"/>
                    </a:cubicBezTo>
                    <a:cubicBezTo>
                      <a:pt x="108" y="74"/>
                      <a:pt x="112" y="70"/>
                      <a:pt x="117" y="65"/>
                    </a:cubicBezTo>
                    <a:cubicBezTo>
                      <a:pt x="145" y="36"/>
                      <a:pt x="145" y="36"/>
                      <a:pt x="145" y="36"/>
                    </a:cubicBezTo>
                    <a:cubicBezTo>
                      <a:pt x="147" y="33"/>
                      <a:pt x="149" y="31"/>
                      <a:pt x="150" y="28"/>
                    </a:cubicBezTo>
                    <a:cubicBezTo>
                      <a:pt x="152" y="26"/>
                      <a:pt x="153" y="23"/>
                      <a:pt x="153" y="21"/>
                    </a:cubicBezTo>
                    <a:cubicBezTo>
                      <a:pt x="153" y="19"/>
                      <a:pt x="153" y="17"/>
                      <a:pt x="152" y="14"/>
                    </a:cubicBezTo>
                    <a:cubicBezTo>
                      <a:pt x="151" y="11"/>
                      <a:pt x="151" y="9"/>
                      <a:pt x="150" y="7"/>
                    </a:cubicBezTo>
                    <a:cubicBezTo>
                      <a:pt x="157" y="0"/>
                      <a:pt x="157" y="0"/>
                      <a:pt x="157" y="0"/>
                    </a:cubicBezTo>
                    <a:cubicBezTo>
                      <a:pt x="182" y="41"/>
                      <a:pt x="182" y="41"/>
                      <a:pt x="182" y="41"/>
                    </a:cubicBezTo>
                    <a:cubicBezTo>
                      <a:pt x="175" y="48"/>
                      <a:pt x="175" y="48"/>
                      <a:pt x="175" y="48"/>
                    </a:cubicBezTo>
                    <a:cubicBezTo>
                      <a:pt x="174" y="47"/>
                      <a:pt x="173" y="46"/>
                      <a:pt x="171" y="44"/>
                    </a:cubicBezTo>
                    <a:cubicBezTo>
                      <a:pt x="169" y="42"/>
                      <a:pt x="168" y="41"/>
                      <a:pt x="167" y="41"/>
                    </a:cubicBezTo>
                    <a:cubicBezTo>
                      <a:pt x="165" y="40"/>
                      <a:pt x="163" y="41"/>
                      <a:pt x="161" y="42"/>
                    </a:cubicBezTo>
                    <a:cubicBezTo>
                      <a:pt x="159" y="43"/>
                      <a:pt x="156" y="45"/>
                      <a:pt x="154" y="48"/>
                    </a:cubicBezTo>
                    <a:cubicBezTo>
                      <a:pt x="119" y="85"/>
                      <a:pt x="119" y="85"/>
                      <a:pt x="119" y="85"/>
                    </a:cubicBezTo>
                    <a:cubicBezTo>
                      <a:pt x="117" y="86"/>
                      <a:pt x="116" y="89"/>
                      <a:pt x="113" y="92"/>
                    </a:cubicBezTo>
                    <a:cubicBezTo>
                      <a:pt x="111" y="96"/>
                      <a:pt x="108" y="101"/>
                      <a:pt x="105" y="105"/>
                    </a:cubicBezTo>
                    <a:cubicBezTo>
                      <a:pt x="99" y="116"/>
                      <a:pt x="92" y="128"/>
                      <a:pt x="85" y="140"/>
                    </a:cubicBezTo>
                    <a:cubicBezTo>
                      <a:pt x="78" y="153"/>
                      <a:pt x="71" y="164"/>
                      <a:pt x="66" y="173"/>
                    </a:cubicBezTo>
                    <a:cubicBezTo>
                      <a:pt x="63" y="178"/>
                      <a:pt x="61" y="183"/>
                      <a:pt x="60" y="186"/>
                    </a:cubicBezTo>
                    <a:cubicBezTo>
                      <a:pt x="58" y="189"/>
                      <a:pt x="57" y="192"/>
                      <a:pt x="57" y="195"/>
                    </a:cubicBezTo>
                    <a:cubicBezTo>
                      <a:pt x="56" y="197"/>
                      <a:pt x="56" y="199"/>
                      <a:pt x="57" y="201"/>
                    </a:cubicBezTo>
                    <a:cubicBezTo>
                      <a:pt x="57" y="203"/>
                      <a:pt x="57" y="204"/>
                      <a:pt x="58" y="206"/>
                    </a:cubicBezTo>
                    <a:cubicBezTo>
                      <a:pt x="51" y="213"/>
                      <a:pt x="51" y="213"/>
                      <a:pt x="51" y="213"/>
                    </a:cubicBezTo>
                    <a:cubicBezTo>
                      <a:pt x="28" y="176"/>
                      <a:pt x="28" y="176"/>
                      <a:pt x="28" y="176"/>
                    </a:cubicBezTo>
                    <a:cubicBezTo>
                      <a:pt x="35" y="168"/>
                      <a:pt x="35" y="168"/>
                      <a:pt x="35" y="168"/>
                    </a:cubicBezTo>
                    <a:cubicBezTo>
                      <a:pt x="38" y="172"/>
                      <a:pt x="40" y="175"/>
                      <a:pt x="42" y="176"/>
                    </a:cubicBezTo>
                    <a:cubicBezTo>
                      <a:pt x="44" y="177"/>
                      <a:pt x="45" y="176"/>
                      <a:pt x="47" y="175"/>
                    </a:cubicBezTo>
                    <a:cubicBezTo>
                      <a:pt x="47" y="174"/>
                      <a:pt x="48" y="173"/>
                      <a:pt x="49" y="172"/>
                    </a:cubicBezTo>
                    <a:cubicBezTo>
                      <a:pt x="50" y="171"/>
                      <a:pt x="51" y="169"/>
                      <a:pt x="52" y="167"/>
                    </a:cubicBezTo>
                    <a:cubicBezTo>
                      <a:pt x="54" y="165"/>
                      <a:pt x="55" y="162"/>
                      <a:pt x="57" y="159"/>
                    </a:cubicBezTo>
                    <a:cubicBezTo>
                      <a:pt x="59" y="156"/>
                      <a:pt x="61" y="153"/>
                      <a:pt x="62" y="150"/>
                    </a:cubicBezTo>
                    <a:cubicBezTo>
                      <a:pt x="67" y="141"/>
                      <a:pt x="72" y="133"/>
                      <a:pt x="77" y="125"/>
                    </a:cubicBezTo>
                    <a:cubicBezTo>
                      <a:pt x="81" y="116"/>
                      <a:pt x="88" y="106"/>
                      <a:pt x="95" y="92"/>
                    </a:cubicBezTo>
                    <a:cubicBezTo>
                      <a:pt x="74" y="104"/>
                      <a:pt x="58" y="113"/>
                      <a:pt x="46" y="120"/>
                    </a:cubicBezTo>
                    <a:cubicBezTo>
                      <a:pt x="35" y="126"/>
                      <a:pt x="28" y="131"/>
                      <a:pt x="26" y="133"/>
                    </a:cubicBezTo>
                    <a:cubicBezTo>
                      <a:pt x="24" y="134"/>
                      <a:pt x="23" y="136"/>
                      <a:pt x="23" y="138"/>
                    </a:cubicBezTo>
                    <a:cubicBezTo>
                      <a:pt x="22" y="139"/>
                      <a:pt x="22" y="141"/>
                      <a:pt x="22" y="143"/>
                    </a:cubicBezTo>
                    <a:cubicBezTo>
                      <a:pt x="22" y="145"/>
                      <a:pt x="23" y="146"/>
                      <a:pt x="24" y="148"/>
                    </a:cubicBezTo>
                    <a:cubicBezTo>
                      <a:pt x="24" y="149"/>
                      <a:pt x="25" y="151"/>
                      <a:pt x="25" y="152"/>
                    </a:cubicBezTo>
                    <a:cubicBezTo>
                      <a:pt x="18" y="160"/>
                      <a:pt x="18" y="160"/>
                      <a:pt x="18" y="160"/>
                    </a:cubicBezTo>
                    <a:cubicBezTo>
                      <a:pt x="0" y="129"/>
                      <a:pt x="0" y="129"/>
                      <a:pt x="0" y="129"/>
                    </a:cubicBezTo>
                    <a:lnTo>
                      <a:pt x="7" y="122"/>
                    </a:lnTo>
                    <a:close/>
                  </a:path>
                </a:pathLst>
              </a:custGeom>
              <a:solidFill>
                <a:srgbClr val="898989"/>
              </a:solidFill>
              <a:ln>
                <a:noFill/>
              </a:ln>
            </p:spPr>
            <p:txBody>
              <a:bodyPr anchor="ctr"/>
              <a:lstStyle/>
              <a:p>
                <a:pPr algn="ctr"/>
                <a:endParaRPr/>
              </a:p>
            </p:txBody>
          </p:sp>
          <p:sp>
            <p:nvSpPr>
              <p:cNvPr id="88" name="任意多边形: 形状 60"/>
              <p:cNvSpPr/>
              <p:nvPr/>
            </p:nvSpPr>
            <p:spPr bwMode="auto">
              <a:xfrm>
                <a:off x="2770188" y="3314701"/>
                <a:ext cx="93663" cy="185738"/>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89" name="任意多边形: 形状 61"/>
              <p:cNvSpPr/>
              <p:nvPr/>
            </p:nvSpPr>
            <p:spPr bwMode="auto">
              <a:xfrm>
                <a:off x="2841626" y="3314701"/>
                <a:ext cx="100013" cy="185738"/>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90" name="矩形 62"/>
              <p:cNvSpPr/>
              <p:nvPr/>
            </p:nvSpPr>
            <p:spPr bwMode="auto">
              <a:xfrm>
                <a:off x="2825751" y="3427413"/>
                <a:ext cx="39688" cy="23813"/>
              </a:xfrm>
              <a:prstGeom prst="rect">
                <a:avLst/>
              </a:prstGeom>
              <a:grpFill/>
              <a:ln>
                <a:noFill/>
              </a:ln>
            </p:spPr>
            <p:txBody>
              <a:bodyPr anchor="ctr"/>
              <a:lstStyle/>
              <a:p>
                <a:pPr algn="ctr"/>
                <a:endParaRPr/>
              </a:p>
            </p:txBody>
          </p:sp>
          <p:sp>
            <p:nvSpPr>
              <p:cNvPr id="91" name="任意多边形: 形状 63"/>
              <p:cNvSpPr/>
              <p:nvPr/>
            </p:nvSpPr>
            <p:spPr bwMode="auto">
              <a:xfrm>
                <a:off x="2916238" y="3314701"/>
                <a:ext cx="95250" cy="185738"/>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92" name="任意多边形: 形状 64"/>
              <p:cNvSpPr/>
              <p:nvPr/>
            </p:nvSpPr>
            <p:spPr bwMode="auto">
              <a:xfrm>
                <a:off x="2987676" y="3314701"/>
                <a:ext cx="93663" cy="185738"/>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93" name="矩形 65"/>
              <p:cNvSpPr/>
              <p:nvPr/>
            </p:nvSpPr>
            <p:spPr bwMode="auto">
              <a:xfrm>
                <a:off x="2965451" y="3475038"/>
                <a:ext cx="39688" cy="25400"/>
              </a:xfrm>
              <a:prstGeom prst="rect">
                <a:avLst/>
              </a:prstGeom>
              <a:grpFill/>
              <a:ln>
                <a:noFill/>
              </a:ln>
            </p:spPr>
            <p:txBody>
              <a:bodyPr anchor="ctr"/>
              <a:lstStyle/>
              <a:p>
                <a:pPr algn="ctr"/>
                <a:endParaRPr/>
              </a:p>
            </p:txBody>
          </p:sp>
          <p:sp>
            <p:nvSpPr>
              <p:cNvPr id="94" name="任意多边形: 形状 66"/>
              <p:cNvSpPr/>
              <p:nvPr/>
            </p:nvSpPr>
            <p:spPr bwMode="auto">
              <a:xfrm>
                <a:off x="2700338" y="3032126"/>
                <a:ext cx="776288" cy="519113"/>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95" name="任意多边形: 形状 67"/>
              <p:cNvSpPr/>
              <p:nvPr/>
            </p:nvSpPr>
            <p:spPr bwMode="auto">
              <a:xfrm>
                <a:off x="3200401" y="3295651"/>
                <a:ext cx="111125" cy="250825"/>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sp>
            <p:nvSpPr>
              <p:cNvPr id="96" name="任意多边形: 形状 68"/>
              <p:cNvSpPr/>
              <p:nvPr/>
            </p:nvSpPr>
            <p:spPr bwMode="auto">
              <a:xfrm>
                <a:off x="3097213" y="2620963"/>
                <a:ext cx="166688" cy="196850"/>
              </a:xfrm>
              <a:custGeom>
                <a:avLst/>
                <a:gdLst>
                  <a:gd name="T0" fmla="*/ 55 w 212"/>
                  <a:gd name="T1" fmla="*/ 251 h 251"/>
                  <a:gd name="T2" fmla="*/ 38 w 212"/>
                  <a:gd name="T3" fmla="*/ 231 h 251"/>
                  <a:gd name="T4" fmla="*/ 23 w 212"/>
                  <a:gd name="T5" fmla="*/ 219 h 251"/>
                  <a:gd name="T6" fmla="*/ 50 w 212"/>
                  <a:gd name="T7" fmla="*/ 216 h 251"/>
                  <a:gd name="T8" fmla="*/ 58 w 212"/>
                  <a:gd name="T9" fmla="*/ 153 h 251"/>
                  <a:gd name="T10" fmla="*/ 61 w 212"/>
                  <a:gd name="T11" fmla="*/ 136 h 251"/>
                  <a:gd name="T12" fmla="*/ 59 w 212"/>
                  <a:gd name="T13" fmla="*/ 133 h 251"/>
                  <a:gd name="T14" fmla="*/ 13 w 212"/>
                  <a:gd name="T15" fmla="*/ 197 h 251"/>
                  <a:gd name="T16" fmla="*/ 13 w 212"/>
                  <a:gd name="T17" fmla="*/ 195 h 251"/>
                  <a:gd name="T18" fmla="*/ 0 w 212"/>
                  <a:gd name="T19" fmla="*/ 178 h 251"/>
                  <a:gd name="T20" fmla="*/ 26 w 212"/>
                  <a:gd name="T21" fmla="*/ 154 h 251"/>
                  <a:gd name="T22" fmla="*/ 61 w 212"/>
                  <a:gd name="T23" fmla="*/ 114 h 251"/>
                  <a:gd name="T24" fmla="*/ 68 w 212"/>
                  <a:gd name="T25" fmla="*/ 80 h 251"/>
                  <a:gd name="T26" fmla="*/ 67 w 212"/>
                  <a:gd name="T27" fmla="*/ 79 h 251"/>
                  <a:gd name="T28" fmla="*/ 64 w 212"/>
                  <a:gd name="T29" fmla="*/ 84 h 251"/>
                  <a:gd name="T30" fmla="*/ 48 w 212"/>
                  <a:gd name="T31" fmla="*/ 60 h 251"/>
                  <a:gd name="T32" fmla="*/ 66 w 212"/>
                  <a:gd name="T33" fmla="*/ 54 h 251"/>
                  <a:gd name="T34" fmla="*/ 76 w 212"/>
                  <a:gd name="T35" fmla="*/ 45 h 251"/>
                  <a:gd name="T36" fmla="*/ 84 w 212"/>
                  <a:gd name="T37" fmla="*/ 6 h 251"/>
                  <a:gd name="T38" fmla="*/ 101 w 212"/>
                  <a:gd name="T39" fmla="*/ 11 h 251"/>
                  <a:gd name="T40" fmla="*/ 109 w 212"/>
                  <a:gd name="T41" fmla="*/ 24 h 251"/>
                  <a:gd name="T42" fmla="*/ 107 w 212"/>
                  <a:gd name="T43" fmla="*/ 31 h 251"/>
                  <a:gd name="T44" fmla="*/ 116 w 212"/>
                  <a:gd name="T45" fmla="*/ 46 h 251"/>
                  <a:gd name="T46" fmla="*/ 86 w 212"/>
                  <a:gd name="T47" fmla="*/ 97 h 251"/>
                  <a:gd name="T48" fmla="*/ 71 w 212"/>
                  <a:gd name="T49" fmla="*/ 216 h 251"/>
                  <a:gd name="T50" fmla="*/ 108 w 212"/>
                  <a:gd name="T51" fmla="*/ 198 h 251"/>
                  <a:gd name="T52" fmla="*/ 120 w 212"/>
                  <a:gd name="T53" fmla="*/ 172 h 251"/>
                  <a:gd name="T54" fmla="*/ 109 w 212"/>
                  <a:gd name="T55" fmla="*/ 138 h 251"/>
                  <a:gd name="T56" fmla="*/ 128 w 212"/>
                  <a:gd name="T57" fmla="*/ 153 h 251"/>
                  <a:gd name="T58" fmla="*/ 133 w 212"/>
                  <a:gd name="T59" fmla="*/ 154 h 251"/>
                  <a:gd name="T60" fmla="*/ 142 w 212"/>
                  <a:gd name="T61" fmla="*/ 130 h 251"/>
                  <a:gd name="T62" fmla="*/ 126 w 212"/>
                  <a:gd name="T63" fmla="*/ 131 h 251"/>
                  <a:gd name="T64" fmla="*/ 123 w 212"/>
                  <a:gd name="T65" fmla="*/ 118 h 251"/>
                  <a:gd name="T66" fmla="*/ 137 w 212"/>
                  <a:gd name="T67" fmla="*/ 76 h 251"/>
                  <a:gd name="T68" fmla="*/ 108 w 212"/>
                  <a:gd name="T69" fmla="*/ 92 h 251"/>
                  <a:gd name="T70" fmla="*/ 100 w 212"/>
                  <a:gd name="T71" fmla="*/ 89 h 251"/>
                  <a:gd name="T72" fmla="*/ 100 w 212"/>
                  <a:gd name="T73" fmla="*/ 86 h 251"/>
                  <a:gd name="T74" fmla="*/ 96 w 212"/>
                  <a:gd name="T75" fmla="*/ 83 h 251"/>
                  <a:gd name="T76" fmla="*/ 96 w 212"/>
                  <a:gd name="T77" fmla="*/ 80 h 251"/>
                  <a:gd name="T78" fmla="*/ 139 w 212"/>
                  <a:gd name="T79" fmla="*/ 51 h 251"/>
                  <a:gd name="T80" fmla="*/ 157 w 212"/>
                  <a:gd name="T81" fmla="*/ 0 h 251"/>
                  <a:gd name="T82" fmla="*/ 179 w 212"/>
                  <a:gd name="T83" fmla="*/ 16 h 251"/>
                  <a:gd name="T84" fmla="*/ 180 w 212"/>
                  <a:gd name="T85" fmla="*/ 27 h 251"/>
                  <a:gd name="T86" fmla="*/ 186 w 212"/>
                  <a:gd name="T87" fmla="*/ 34 h 251"/>
                  <a:gd name="T88" fmla="*/ 189 w 212"/>
                  <a:gd name="T89" fmla="*/ 35 h 251"/>
                  <a:gd name="T90" fmla="*/ 190 w 212"/>
                  <a:gd name="T91" fmla="*/ 43 h 251"/>
                  <a:gd name="T92" fmla="*/ 176 w 212"/>
                  <a:gd name="T93" fmla="*/ 51 h 251"/>
                  <a:gd name="T94" fmla="*/ 176 w 212"/>
                  <a:gd name="T95" fmla="*/ 54 h 251"/>
                  <a:gd name="T96" fmla="*/ 170 w 212"/>
                  <a:gd name="T97" fmla="*/ 56 h 251"/>
                  <a:gd name="T98" fmla="*/ 148 w 212"/>
                  <a:gd name="T99" fmla="*/ 113 h 251"/>
                  <a:gd name="T100" fmla="*/ 165 w 212"/>
                  <a:gd name="T101" fmla="*/ 138 h 251"/>
                  <a:gd name="T102" fmla="*/ 147 w 212"/>
                  <a:gd name="T103" fmla="*/ 174 h 251"/>
                  <a:gd name="T104" fmla="*/ 169 w 212"/>
                  <a:gd name="T105" fmla="*/ 200 h 251"/>
                  <a:gd name="T106" fmla="*/ 211 w 212"/>
                  <a:gd name="T107" fmla="*/ 211 h 251"/>
                  <a:gd name="T108" fmla="*/ 212 w 212"/>
                  <a:gd name="T109" fmla="*/ 215 h 251"/>
                  <a:gd name="T110" fmla="*/ 151 w 212"/>
                  <a:gd name="T111" fmla="*/ 234 h 251"/>
                  <a:gd name="T112" fmla="*/ 131 w 212"/>
                  <a:gd name="T113" fmla="*/ 196 h 251"/>
                  <a:gd name="T114" fmla="*/ 78 w 212"/>
                  <a:gd name="T115" fmla="*/ 241 h 251"/>
                  <a:gd name="T116" fmla="*/ 70 w 212"/>
                  <a:gd name="T117" fmla="*/ 231 h 251"/>
                  <a:gd name="T118" fmla="*/ 55 w 212"/>
                  <a:gd name="T11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1">
                    <a:moveTo>
                      <a:pt x="55" y="251"/>
                    </a:moveTo>
                    <a:cubicBezTo>
                      <a:pt x="49" y="241"/>
                      <a:pt x="45" y="236"/>
                      <a:pt x="38" y="231"/>
                    </a:cubicBezTo>
                    <a:cubicBezTo>
                      <a:pt x="35" y="221"/>
                      <a:pt x="26" y="223"/>
                      <a:pt x="23" y="219"/>
                    </a:cubicBezTo>
                    <a:cubicBezTo>
                      <a:pt x="23" y="210"/>
                      <a:pt x="40" y="220"/>
                      <a:pt x="50" y="216"/>
                    </a:cubicBezTo>
                    <a:cubicBezTo>
                      <a:pt x="51" y="212"/>
                      <a:pt x="51" y="212"/>
                      <a:pt x="58" y="153"/>
                    </a:cubicBezTo>
                    <a:cubicBezTo>
                      <a:pt x="59" y="147"/>
                      <a:pt x="60" y="141"/>
                      <a:pt x="61" y="136"/>
                    </a:cubicBezTo>
                    <a:cubicBezTo>
                      <a:pt x="60" y="135"/>
                      <a:pt x="60" y="134"/>
                      <a:pt x="59" y="133"/>
                    </a:cubicBezTo>
                    <a:cubicBezTo>
                      <a:pt x="53" y="145"/>
                      <a:pt x="26" y="199"/>
                      <a:pt x="13" y="197"/>
                    </a:cubicBezTo>
                    <a:cubicBezTo>
                      <a:pt x="13" y="196"/>
                      <a:pt x="13" y="195"/>
                      <a:pt x="13" y="195"/>
                    </a:cubicBezTo>
                    <a:cubicBezTo>
                      <a:pt x="5" y="192"/>
                      <a:pt x="0" y="184"/>
                      <a:pt x="0" y="178"/>
                    </a:cubicBezTo>
                    <a:cubicBezTo>
                      <a:pt x="6" y="171"/>
                      <a:pt x="23" y="166"/>
                      <a:pt x="26" y="154"/>
                    </a:cubicBezTo>
                    <a:cubicBezTo>
                      <a:pt x="37" y="143"/>
                      <a:pt x="49" y="120"/>
                      <a:pt x="61" y="114"/>
                    </a:cubicBezTo>
                    <a:cubicBezTo>
                      <a:pt x="65" y="101"/>
                      <a:pt x="66" y="92"/>
                      <a:pt x="68" y="80"/>
                    </a:cubicBezTo>
                    <a:cubicBezTo>
                      <a:pt x="68" y="80"/>
                      <a:pt x="67" y="79"/>
                      <a:pt x="67" y="79"/>
                    </a:cubicBezTo>
                    <a:cubicBezTo>
                      <a:pt x="65" y="81"/>
                      <a:pt x="65" y="81"/>
                      <a:pt x="64" y="84"/>
                    </a:cubicBezTo>
                    <a:cubicBezTo>
                      <a:pt x="57" y="82"/>
                      <a:pt x="46" y="67"/>
                      <a:pt x="48" y="60"/>
                    </a:cubicBezTo>
                    <a:cubicBezTo>
                      <a:pt x="63" y="54"/>
                      <a:pt x="63" y="54"/>
                      <a:pt x="66" y="54"/>
                    </a:cubicBezTo>
                    <a:cubicBezTo>
                      <a:pt x="69" y="48"/>
                      <a:pt x="73" y="50"/>
                      <a:pt x="76" y="45"/>
                    </a:cubicBezTo>
                    <a:cubicBezTo>
                      <a:pt x="79" y="32"/>
                      <a:pt x="82" y="19"/>
                      <a:pt x="84" y="6"/>
                    </a:cubicBezTo>
                    <a:cubicBezTo>
                      <a:pt x="91" y="0"/>
                      <a:pt x="92" y="2"/>
                      <a:pt x="101" y="11"/>
                    </a:cubicBezTo>
                    <a:cubicBezTo>
                      <a:pt x="102" y="14"/>
                      <a:pt x="104" y="21"/>
                      <a:pt x="109" y="24"/>
                    </a:cubicBezTo>
                    <a:cubicBezTo>
                      <a:pt x="109" y="26"/>
                      <a:pt x="108" y="29"/>
                      <a:pt x="107" y="31"/>
                    </a:cubicBezTo>
                    <a:cubicBezTo>
                      <a:pt x="114" y="33"/>
                      <a:pt x="115" y="32"/>
                      <a:pt x="116" y="46"/>
                    </a:cubicBezTo>
                    <a:cubicBezTo>
                      <a:pt x="93" y="68"/>
                      <a:pt x="95" y="61"/>
                      <a:pt x="86" y="97"/>
                    </a:cubicBezTo>
                    <a:cubicBezTo>
                      <a:pt x="80" y="134"/>
                      <a:pt x="75" y="175"/>
                      <a:pt x="71" y="216"/>
                    </a:cubicBezTo>
                    <a:cubicBezTo>
                      <a:pt x="78" y="233"/>
                      <a:pt x="102" y="203"/>
                      <a:pt x="108" y="198"/>
                    </a:cubicBezTo>
                    <a:cubicBezTo>
                      <a:pt x="114" y="189"/>
                      <a:pt x="119" y="182"/>
                      <a:pt x="120" y="172"/>
                    </a:cubicBezTo>
                    <a:cubicBezTo>
                      <a:pt x="114" y="160"/>
                      <a:pt x="109" y="149"/>
                      <a:pt x="109" y="138"/>
                    </a:cubicBezTo>
                    <a:cubicBezTo>
                      <a:pt x="115" y="140"/>
                      <a:pt x="124" y="142"/>
                      <a:pt x="128" y="153"/>
                    </a:cubicBezTo>
                    <a:cubicBezTo>
                      <a:pt x="130" y="153"/>
                      <a:pt x="131" y="154"/>
                      <a:pt x="133" y="154"/>
                    </a:cubicBezTo>
                    <a:cubicBezTo>
                      <a:pt x="141" y="135"/>
                      <a:pt x="141" y="135"/>
                      <a:pt x="142" y="130"/>
                    </a:cubicBezTo>
                    <a:cubicBezTo>
                      <a:pt x="136" y="129"/>
                      <a:pt x="130" y="132"/>
                      <a:pt x="126" y="131"/>
                    </a:cubicBezTo>
                    <a:cubicBezTo>
                      <a:pt x="124" y="124"/>
                      <a:pt x="122" y="123"/>
                      <a:pt x="123" y="118"/>
                    </a:cubicBezTo>
                    <a:cubicBezTo>
                      <a:pt x="128" y="115"/>
                      <a:pt x="136" y="79"/>
                      <a:pt x="137" y="76"/>
                    </a:cubicBezTo>
                    <a:cubicBezTo>
                      <a:pt x="128" y="75"/>
                      <a:pt x="121" y="94"/>
                      <a:pt x="108" y="92"/>
                    </a:cubicBezTo>
                    <a:cubicBezTo>
                      <a:pt x="108" y="91"/>
                      <a:pt x="108" y="91"/>
                      <a:pt x="100" y="89"/>
                    </a:cubicBezTo>
                    <a:cubicBezTo>
                      <a:pt x="100" y="88"/>
                      <a:pt x="100" y="87"/>
                      <a:pt x="100" y="86"/>
                    </a:cubicBezTo>
                    <a:cubicBezTo>
                      <a:pt x="99" y="85"/>
                      <a:pt x="97" y="84"/>
                      <a:pt x="96" y="83"/>
                    </a:cubicBezTo>
                    <a:cubicBezTo>
                      <a:pt x="96" y="82"/>
                      <a:pt x="96" y="81"/>
                      <a:pt x="96" y="80"/>
                    </a:cubicBezTo>
                    <a:cubicBezTo>
                      <a:pt x="109" y="71"/>
                      <a:pt x="127" y="63"/>
                      <a:pt x="139" y="51"/>
                    </a:cubicBezTo>
                    <a:cubicBezTo>
                      <a:pt x="151" y="49"/>
                      <a:pt x="156" y="12"/>
                      <a:pt x="157" y="0"/>
                    </a:cubicBezTo>
                    <a:cubicBezTo>
                      <a:pt x="166" y="2"/>
                      <a:pt x="169" y="10"/>
                      <a:pt x="179" y="16"/>
                    </a:cubicBezTo>
                    <a:cubicBezTo>
                      <a:pt x="179" y="20"/>
                      <a:pt x="180" y="23"/>
                      <a:pt x="180" y="27"/>
                    </a:cubicBezTo>
                    <a:cubicBezTo>
                      <a:pt x="183" y="28"/>
                      <a:pt x="185" y="28"/>
                      <a:pt x="186" y="34"/>
                    </a:cubicBezTo>
                    <a:cubicBezTo>
                      <a:pt x="187" y="35"/>
                      <a:pt x="188" y="35"/>
                      <a:pt x="189" y="35"/>
                    </a:cubicBezTo>
                    <a:cubicBezTo>
                      <a:pt x="189" y="38"/>
                      <a:pt x="189" y="40"/>
                      <a:pt x="190" y="43"/>
                    </a:cubicBezTo>
                    <a:cubicBezTo>
                      <a:pt x="185" y="46"/>
                      <a:pt x="182" y="49"/>
                      <a:pt x="176" y="51"/>
                    </a:cubicBezTo>
                    <a:cubicBezTo>
                      <a:pt x="176" y="52"/>
                      <a:pt x="176" y="53"/>
                      <a:pt x="176" y="54"/>
                    </a:cubicBezTo>
                    <a:cubicBezTo>
                      <a:pt x="174" y="55"/>
                      <a:pt x="172" y="55"/>
                      <a:pt x="170" y="56"/>
                    </a:cubicBezTo>
                    <a:cubicBezTo>
                      <a:pt x="159" y="75"/>
                      <a:pt x="152" y="88"/>
                      <a:pt x="148" y="113"/>
                    </a:cubicBezTo>
                    <a:cubicBezTo>
                      <a:pt x="163" y="117"/>
                      <a:pt x="167" y="115"/>
                      <a:pt x="165" y="138"/>
                    </a:cubicBezTo>
                    <a:cubicBezTo>
                      <a:pt x="158" y="146"/>
                      <a:pt x="149" y="161"/>
                      <a:pt x="147" y="174"/>
                    </a:cubicBezTo>
                    <a:cubicBezTo>
                      <a:pt x="155" y="182"/>
                      <a:pt x="162" y="191"/>
                      <a:pt x="169" y="200"/>
                    </a:cubicBezTo>
                    <a:cubicBezTo>
                      <a:pt x="181" y="208"/>
                      <a:pt x="197" y="209"/>
                      <a:pt x="211" y="211"/>
                    </a:cubicBezTo>
                    <a:cubicBezTo>
                      <a:pt x="212" y="213"/>
                      <a:pt x="212" y="213"/>
                      <a:pt x="212" y="215"/>
                    </a:cubicBezTo>
                    <a:cubicBezTo>
                      <a:pt x="195" y="228"/>
                      <a:pt x="170" y="236"/>
                      <a:pt x="151" y="234"/>
                    </a:cubicBezTo>
                    <a:cubicBezTo>
                      <a:pt x="143" y="220"/>
                      <a:pt x="139" y="207"/>
                      <a:pt x="131" y="196"/>
                    </a:cubicBezTo>
                    <a:cubicBezTo>
                      <a:pt x="120" y="211"/>
                      <a:pt x="95" y="241"/>
                      <a:pt x="78" y="241"/>
                    </a:cubicBezTo>
                    <a:cubicBezTo>
                      <a:pt x="75" y="235"/>
                      <a:pt x="72" y="232"/>
                      <a:pt x="70" y="231"/>
                    </a:cubicBezTo>
                    <a:cubicBezTo>
                      <a:pt x="68" y="241"/>
                      <a:pt x="64" y="248"/>
                      <a:pt x="55" y="251"/>
                    </a:cubicBezTo>
                    <a:close/>
                  </a:path>
                </a:pathLst>
              </a:custGeom>
              <a:solidFill>
                <a:srgbClr val="E60012"/>
              </a:solidFill>
              <a:ln>
                <a:noFill/>
              </a:ln>
            </p:spPr>
            <p:txBody>
              <a:bodyPr anchor="ctr"/>
              <a:lstStyle/>
              <a:p>
                <a:pPr algn="ctr"/>
                <a:endParaRPr/>
              </a:p>
            </p:txBody>
          </p:sp>
          <p:sp>
            <p:nvSpPr>
              <p:cNvPr id="97" name="任意多边形: 形状 69"/>
              <p:cNvSpPr/>
              <p:nvPr/>
            </p:nvSpPr>
            <p:spPr bwMode="auto">
              <a:xfrm>
                <a:off x="3298826" y="2668588"/>
                <a:ext cx="149225" cy="203200"/>
              </a:xfrm>
              <a:custGeom>
                <a:avLst/>
                <a:gdLst>
                  <a:gd name="T0" fmla="*/ 2 w 190"/>
                  <a:gd name="T1" fmla="*/ 167 h 259"/>
                  <a:gd name="T2" fmla="*/ 86 w 190"/>
                  <a:gd name="T3" fmla="*/ 136 h 259"/>
                  <a:gd name="T4" fmla="*/ 44 w 190"/>
                  <a:gd name="T5" fmla="*/ 140 h 259"/>
                  <a:gd name="T6" fmla="*/ 55 w 190"/>
                  <a:gd name="T7" fmla="*/ 107 h 259"/>
                  <a:gd name="T8" fmla="*/ 132 w 190"/>
                  <a:gd name="T9" fmla="*/ 66 h 259"/>
                  <a:gd name="T10" fmla="*/ 164 w 190"/>
                  <a:gd name="T11" fmla="*/ 3 h 259"/>
                  <a:gd name="T12" fmla="*/ 143 w 190"/>
                  <a:gd name="T13" fmla="*/ 105 h 259"/>
                  <a:gd name="T14" fmla="*/ 149 w 190"/>
                  <a:gd name="T15" fmla="*/ 129 h 259"/>
                  <a:gd name="T16" fmla="*/ 110 w 190"/>
                  <a:gd name="T17" fmla="*/ 151 h 259"/>
                  <a:gd name="T18" fmla="*/ 43 w 190"/>
                  <a:gd name="T19" fmla="*/ 191 h 259"/>
                  <a:gd name="T20" fmla="*/ 22 w 190"/>
                  <a:gd name="T21" fmla="*/ 185 h 259"/>
                  <a:gd name="T22" fmla="*/ 121 w 190"/>
                  <a:gd name="T23" fmla="*/ 249 h 259"/>
                  <a:gd name="T24" fmla="*/ 133 w 190"/>
                  <a:gd name="T25" fmla="*/ 251 h 259"/>
                  <a:gd name="T26" fmla="*/ 163 w 190"/>
                  <a:gd name="T27" fmla="*/ 256 h 259"/>
                  <a:gd name="T28" fmla="*/ 168 w 190"/>
                  <a:gd name="T29" fmla="*/ 257 h 259"/>
                  <a:gd name="T30" fmla="*/ 155 w 190"/>
                  <a:gd name="T31" fmla="*/ 237 h 259"/>
                  <a:gd name="T32" fmla="*/ 139 w 190"/>
                  <a:gd name="T33" fmla="*/ 206 h 259"/>
                  <a:gd name="T34" fmla="*/ 139 w 190"/>
                  <a:gd name="T35" fmla="*/ 203 h 259"/>
                  <a:gd name="T36" fmla="*/ 137 w 190"/>
                  <a:gd name="T37" fmla="*/ 200 h 259"/>
                  <a:gd name="T38" fmla="*/ 136 w 190"/>
                  <a:gd name="T39" fmla="*/ 197 h 259"/>
                  <a:gd name="T40" fmla="*/ 136 w 190"/>
                  <a:gd name="T41" fmla="*/ 193 h 259"/>
                  <a:gd name="T42" fmla="*/ 135 w 190"/>
                  <a:gd name="T43" fmla="*/ 189 h 259"/>
                  <a:gd name="T44" fmla="*/ 132 w 190"/>
                  <a:gd name="T45" fmla="*/ 167 h 259"/>
                  <a:gd name="T46" fmla="*/ 131 w 190"/>
                  <a:gd name="T47" fmla="*/ 158 h 259"/>
                  <a:gd name="T48" fmla="*/ 130 w 190"/>
                  <a:gd name="T49" fmla="*/ 150 h 259"/>
                  <a:gd name="T50" fmla="*/ 129 w 190"/>
                  <a:gd name="T51" fmla="*/ 148 h 259"/>
                  <a:gd name="T52" fmla="*/ 125 w 190"/>
                  <a:gd name="T53" fmla="*/ 147 h 259"/>
                  <a:gd name="T54" fmla="*/ 121 w 190"/>
                  <a:gd name="T55" fmla="*/ 153 h 259"/>
                  <a:gd name="T56" fmla="*/ 116 w 190"/>
                  <a:gd name="T57" fmla="*/ 221 h 259"/>
                  <a:gd name="T58" fmla="*/ 114 w 190"/>
                  <a:gd name="T59" fmla="*/ 229 h 259"/>
                  <a:gd name="T60" fmla="*/ 119 w 190"/>
                  <a:gd name="T61" fmla="*/ 243 h 259"/>
                  <a:gd name="T62" fmla="*/ 121 w 190"/>
                  <a:gd name="T63" fmla="*/ 24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 h="259">
                    <a:moveTo>
                      <a:pt x="0" y="171"/>
                    </a:moveTo>
                    <a:cubicBezTo>
                      <a:pt x="1" y="169"/>
                      <a:pt x="1" y="168"/>
                      <a:pt x="2" y="167"/>
                    </a:cubicBezTo>
                    <a:cubicBezTo>
                      <a:pt x="7" y="167"/>
                      <a:pt x="7" y="167"/>
                      <a:pt x="9" y="166"/>
                    </a:cubicBezTo>
                    <a:cubicBezTo>
                      <a:pt x="28" y="173"/>
                      <a:pt x="81" y="166"/>
                      <a:pt x="86" y="136"/>
                    </a:cubicBezTo>
                    <a:cubicBezTo>
                      <a:pt x="72" y="139"/>
                      <a:pt x="58" y="142"/>
                      <a:pt x="45" y="143"/>
                    </a:cubicBezTo>
                    <a:cubicBezTo>
                      <a:pt x="45" y="142"/>
                      <a:pt x="45" y="141"/>
                      <a:pt x="44" y="140"/>
                    </a:cubicBezTo>
                    <a:cubicBezTo>
                      <a:pt x="37" y="130"/>
                      <a:pt x="28" y="108"/>
                      <a:pt x="31" y="98"/>
                    </a:cubicBezTo>
                    <a:cubicBezTo>
                      <a:pt x="36" y="96"/>
                      <a:pt x="48" y="103"/>
                      <a:pt x="55" y="107"/>
                    </a:cubicBezTo>
                    <a:cubicBezTo>
                      <a:pt x="66" y="109"/>
                      <a:pt x="100" y="112"/>
                      <a:pt x="110" y="105"/>
                    </a:cubicBezTo>
                    <a:cubicBezTo>
                      <a:pt x="125" y="80"/>
                      <a:pt x="131" y="66"/>
                      <a:pt x="132" y="66"/>
                    </a:cubicBezTo>
                    <a:cubicBezTo>
                      <a:pt x="142" y="44"/>
                      <a:pt x="148" y="21"/>
                      <a:pt x="156" y="2"/>
                    </a:cubicBezTo>
                    <a:cubicBezTo>
                      <a:pt x="160" y="0"/>
                      <a:pt x="159" y="1"/>
                      <a:pt x="164" y="3"/>
                    </a:cubicBezTo>
                    <a:cubicBezTo>
                      <a:pt x="161" y="9"/>
                      <a:pt x="182" y="37"/>
                      <a:pt x="173" y="57"/>
                    </a:cubicBezTo>
                    <a:cubicBezTo>
                      <a:pt x="167" y="59"/>
                      <a:pt x="148" y="93"/>
                      <a:pt x="143" y="105"/>
                    </a:cubicBezTo>
                    <a:cubicBezTo>
                      <a:pt x="154" y="120"/>
                      <a:pt x="179" y="85"/>
                      <a:pt x="190" y="124"/>
                    </a:cubicBezTo>
                    <a:cubicBezTo>
                      <a:pt x="185" y="135"/>
                      <a:pt x="159" y="125"/>
                      <a:pt x="149" y="129"/>
                    </a:cubicBezTo>
                    <a:cubicBezTo>
                      <a:pt x="143" y="127"/>
                      <a:pt x="132" y="132"/>
                      <a:pt x="128" y="129"/>
                    </a:cubicBezTo>
                    <a:cubicBezTo>
                      <a:pt x="120" y="136"/>
                      <a:pt x="117" y="140"/>
                      <a:pt x="110" y="151"/>
                    </a:cubicBezTo>
                    <a:cubicBezTo>
                      <a:pt x="110" y="150"/>
                      <a:pt x="109" y="150"/>
                      <a:pt x="108" y="150"/>
                    </a:cubicBezTo>
                    <a:cubicBezTo>
                      <a:pt x="93" y="175"/>
                      <a:pt x="67" y="188"/>
                      <a:pt x="43" y="191"/>
                    </a:cubicBezTo>
                    <a:cubicBezTo>
                      <a:pt x="43" y="192"/>
                      <a:pt x="42" y="192"/>
                      <a:pt x="42" y="194"/>
                    </a:cubicBezTo>
                    <a:cubicBezTo>
                      <a:pt x="37" y="190"/>
                      <a:pt x="36" y="191"/>
                      <a:pt x="22" y="185"/>
                    </a:cubicBezTo>
                    <a:cubicBezTo>
                      <a:pt x="15" y="180"/>
                      <a:pt x="8" y="176"/>
                      <a:pt x="0" y="171"/>
                    </a:cubicBezTo>
                    <a:close/>
                    <a:moveTo>
                      <a:pt x="121" y="249"/>
                    </a:moveTo>
                    <a:cubicBezTo>
                      <a:pt x="125" y="250"/>
                      <a:pt x="129" y="252"/>
                      <a:pt x="132" y="253"/>
                    </a:cubicBezTo>
                    <a:cubicBezTo>
                      <a:pt x="133" y="252"/>
                      <a:pt x="133" y="252"/>
                      <a:pt x="133" y="251"/>
                    </a:cubicBezTo>
                    <a:cubicBezTo>
                      <a:pt x="138" y="253"/>
                      <a:pt x="151" y="255"/>
                      <a:pt x="163" y="258"/>
                    </a:cubicBezTo>
                    <a:cubicBezTo>
                      <a:pt x="163" y="257"/>
                      <a:pt x="163" y="257"/>
                      <a:pt x="163" y="256"/>
                    </a:cubicBezTo>
                    <a:cubicBezTo>
                      <a:pt x="164" y="257"/>
                      <a:pt x="166" y="258"/>
                      <a:pt x="167" y="259"/>
                    </a:cubicBezTo>
                    <a:cubicBezTo>
                      <a:pt x="168" y="258"/>
                      <a:pt x="168" y="257"/>
                      <a:pt x="168" y="257"/>
                    </a:cubicBezTo>
                    <a:cubicBezTo>
                      <a:pt x="169" y="257"/>
                      <a:pt x="169" y="258"/>
                      <a:pt x="170" y="258"/>
                    </a:cubicBezTo>
                    <a:cubicBezTo>
                      <a:pt x="174" y="246"/>
                      <a:pt x="160" y="241"/>
                      <a:pt x="155" y="237"/>
                    </a:cubicBezTo>
                    <a:cubicBezTo>
                      <a:pt x="144" y="221"/>
                      <a:pt x="144" y="221"/>
                      <a:pt x="138" y="208"/>
                    </a:cubicBezTo>
                    <a:cubicBezTo>
                      <a:pt x="139" y="208"/>
                      <a:pt x="139" y="207"/>
                      <a:pt x="139" y="206"/>
                    </a:cubicBezTo>
                    <a:cubicBezTo>
                      <a:pt x="139" y="206"/>
                      <a:pt x="138" y="206"/>
                      <a:pt x="138" y="205"/>
                    </a:cubicBezTo>
                    <a:cubicBezTo>
                      <a:pt x="138" y="205"/>
                      <a:pt x="138" y="204"/>
                      <a:pt x="139" y="203"/>
                    </a:cubicBezTo>
                    <a:cubicBezTo>
                      <a:pt x="138" y="203"/>
                      <a:pt x="137" y="202"/>
                      <a:pt x="136" y="202"/>
                    </a:cubicBezTo>
                    <a:cubicBezTo>
                      <a:pt x="137" y="201"/>
                      <a:pt x="137" y="200"/>
                      <a:pt x="137" y="200"/>
                    </a:cubicBezTo>
                    <a:cubicBezTo>
                      <a:pt x="136" y="199"/>
                      <a:pt x="136" y="199"/>
                      <a:pt x="136" y="198"/>
                    </a:cubicBezTo>
                    <a:cubicBezTo>
                      <a:pt x="136" y="198"/>
                      <a:pt x="136" y="197"/>
                      <a:pt x="136" y="197"/>
                    </a:cubicBezTo>
                    <a:cubicBezTo>
                      <a:pt x="136" y="196"/>
                      <a:pt x="135" y="196"/>
                      <a:pt x="135" y="195"/>
                    </a:cubicBezTo>
                    <a:cubicBezTo>
                      <a:pt x="135" y="194"/>
                      <a:pt x="135" y="194"/>
                      <a:pt x="136" y="193"/>
                    </a:cubicBezTo>
                    <a:cubicBezTo>
                      <a:pt x="135" y="193"/>
                      <a:pt x="135" y="193"/>
                      <a:pt x="134" y="192"/>
                    </a:cubicBezTo>
                    <a:cubicBezTo>
                      <a:pt x="135" y="191"/>
                      <a:pt x="135" y="190"/>
                      <a:pt x="135" y="189"/>
                    </a:cubicBezTo>
                    <a:cubicBezTo>
                      <a:pt x="133" y="184"/>
                      <a:pt x="133" y="179"/>
                      <a:pt x="131" y="178"/>
                    </a:cubicBezTo>
                    <a:cubicBezTo>
                      <a:pt x="131" y="174"/>
                      <a:pt x="131" y="170"/>
                      <a:pt x="132" y="167"/>
                    </a:cubicBezTo>
                    <a:cubicBezTo>
                      <a:pt x="131" y="166"/>
                      <a:pt x="131" y="166"/>
                      <a:pt x="130" y="166"/>
                    </a:cubicBezTo>
                    <a:cubicBezTo>
                      <a:pt x="131" y="163"/>
                      <a:pt x="131" y="161"/>
                      <a:pt x="131" y="158"/>
                    </a:cubicBezTo>
                    <a:cubicBezTo>
                      <a:pt x="130" y="158"/>
                      <a:pt x="130" y="157"/>
                      <a:pt x="129" y="157"/>
                    </a:cubicBezTo>
                    <a:cubicBezTo>
                      <a:pt x="129" y="154"/>
                      <a:pt x="129" y="152"/>
                      <a:pt x="130" y="150"/>
                    </a:cubicBezTo>
                    <a:cubicBezTo>
                      <a:pt x="129" y="150"/>
                      <a:pt x="129" y="150"/>
                      <a:pt x="128" y="149"/>
                    </a:cubicBezTo>
                    <a:cubicBezTo>
                      <a:pt x="128" y="149"/>
                      <a:pt x="129" y="148"/>
                      <a:pt x="129" y="148"/>
                    </a:cubicBezTo>
                    <a:cubicBezTo>
                      <a:pt x="128" y="147"/>
                      <a:pt x="127" y="146"/>
                      <a:pt x="126" y="145"/>
                    </a:cubicBezTo>
                    <a:cubicBezTo>
                      <a:pt x="126" y="146"/>
                      <a:pt x="125" y="146"/>
                      <a:pt x="125" y="147"/>
                    </a:cubicBezTo>
                    <a:cubicBezTo>
                      <a:pt x="125" y="147"/>
                      <a:pt x="124" y="146"/>
                      <a:pt x="124" y="146"/>
                    </a:cubicBezTo>
                    <a:cubicBezTo>
                      <a:pt x="123" y="148"/>
                      <a:pt x="122" y="151"/>
                      <a:pt x="121" y="153"/>
                    </a:cubicBezTo>
                    <a:cubicBezTo>
                      <a:pt x="121" y="154"/>
                      <a:pt x="121" y="154"/>
                      <a:pt x="122" y="154"/>
                    </a:cubicBezTo>
                    <a:cubicBezTo>
                      <a:pt x="119" y="174"/>
                      <a:pt x="118" y="198"/>
                      <a:pt x="116" y="221"/>
                    </a:cubicBezTo>
                    <a:cubicBezTo>
                      <a:pt x="116" y="222"/>
                      <a:pt x="117" y="222"/>
                      <a:pt x="117" y="222"/>
                    </a:cubicBezTo>
                    <a:cubicBezTo>
                      <a:pt x="116" y="224"/>
                      <a:pt x="115" y="227"/>
                      <a:pt x="114" y="229"/>
                    </a:cubicBezTo>
                    <a:cubicBezTo>
                      <a:pt x="115" y="230"/>
                      <a:pt x="115" y="230"/>
                      <a:pt x="116" y="230"/>
                    </a:cubicBezTo>
                    <a:cubicBezTo>
                      <a:pt x="114" y="235"/>
                      <a:pt x="114" y="237"/>
                      <a:pt x="119" y="243"/>
                    </a:cubicBezTo>
                    <a:cubicBezTo>
                      <a:pt x="118" y="244"/>
                      <a:pt x="118" y="244"/>
                      <a:pt x="118" y="245"/>
                    </a:cubicBezTo>
                    <a:cubicBezTo>
                      <a:pt x="119" y="246"/>
                      <a:pt x="120" y="248"/>
                      <a:pt x="121" y="249"/>
                    </a:cubicBezTo>
                    <a:close/>
                  </a:path>
                </a:pathLst>
              </a:custGeom>
              <a:solidFill>
                <a:srgbClr val="E60012"/>
              </a:solidFill>
              <a:ln>
                <a:noFill/>
              </a:ln>
            </p:spPr>
            <p:txBody>
              <a:bodyPr anchor="ctr"/>
              <a:lstStyle/>
              <a:p>
                <a:pPr algn="ctr"/>
                <a:endParaRPr/>
              </a:p>
            </p:txBody>
          </p:sp>
          <p:sp>
            <p:nvSpPr>
              <p:cNvPr id="98" name="任意多边形: 形状 70"/>
              <p:cNvSpPr/>
              <p:nvPr/>
            </p:nvSpPr>
            <p:spPr bwMode="auto">
              <a:xfrm>
                <a:off x="2711451" y="2667001"/>
                <a:ext cx="95250" cy="222250"/>
              </a:xfrm>
              <a:custGeom>
                <a:avLst/>
                <a:gdLst>
                  <a:gd name="T0" fmla="*/ 111 w 121"/>
                  <a:gd name="T1" fmla="*/ 283 h 283"/>
                  <a:gd name="T2" fmla="*/ 94 w 121"/>
                  <a:gd name="T3" fmla="*/ 268 h 283"/>
                  <a:gd name="T4" fmla="*/ 82 w 121"/>
                  <a:gd name="T5" fmla="*/ 222 h 283"/>
                  <a:gd name="T6" fmla="*/ 55 w 121"/>
                  <a:gd name="T7" fmla="*/ 124 h 283"/>
                  <a:gd name="T8" fmla="*/ 39 w 121"/>
                  <a:gd name="T9" fmla="*/ 173 h 283"/>
                  <a:gd name="T10" fmla="*/ 6 w 121"/>
                  <a:gd name="T11" fmla="*/ 177 h 283"/>
                  <a:gd name="T12" fmla="*/ 2 w 121"/>
                  <a:gd name="T13" fmla="*/ 108 h 283"/>
                  <a:gd name="T14" fmla="*/ 6 w 121"/>
                  <a:gd name="T15" fmla="*/ 106 h 283"/>
                  <a:gd name="T16" fmla="*/ 16 w 121"/>
                  <a:gd name="T17" fmla="*/ 116 h 283"/>
                  <a:gd name="T18" fmla="*/ 29 w 121"/>
                  <a:gd name="T19" fmla="*/ 139 h 283"/>
                  <a:gd name="T20" fmla="*/ 49 w 121"/>
                  <a:gd name="T21" fmla="*/ 102 h 283"/>
                  <a:gd name="T22" fmla="*/ 21 w 121"/>
                  <a:gd name="T23" fmla="*/ 39 h 283"/>
                  <a:gd name="T24" fmla="*/ 17 w 121"/>
                  <a:gd name="T25" fmla="*/ 28 h 283"/>
                  <a:gd name="T26" fmla="*/ 49 w 121"/>
                  <a:gd name="T27" fmla="*/ 12 h 283"/>
                  <a:gd name="T28" fmla="*/ 63 w 121"/>
                  <a:gd name="T29" fmla="*/ 63 h 283"/>
                  <a:gd name="T30" fmla="*/ 87 w 121"/>
                  <a:gd name="T31" fmla="*/ 24 h 283"/>
                  <a:gd name="T32" fmla="*/ 117 w 121"/>
                  <a:gd name="T33" fmla="*/ 8 h 283"/>
                  <a:gd name="T34" fmla="*/ 121 w 121"/>
                  <a:gd name="T35" fmla="*/ 20 h 283"/>
                  <a:gd name="T36" fmla="*/ 119 w 121"/>
                  <a:gd name="T37" fmla="*/ 21 h 283"/>
                  <a:gd name="T38" fmla="*/ 120 w 121"/>
                  <a:gd name="T39" fmla="*/ 26 h 283"/>
                  <a:gd name="T40" fmla="*/ 99 w 121"/>
                  <a:gd name="T41" fmla="*/ 87 h 283"/>
                  <a:gd name="T42" fmla="*/ 108 w 121"/>
                  <a:gd name="T43" fmla="*/ 88 h 283"/>
                  <a:gd name="T44" fmla="*/ 112 w 121"/>
                  <a:gd name="T45" fmla="*/ 92 h 283"/>
                  <a:gd name="T46" fmla="*/ 82 w 121"/>
                  <a:gd name="T47" fmla="*/ 137 h 283"/>
                  <a:gd name="T48" fmla="*/ 98 w 121"/>
                  <a:gd name="T49" fmla="*/ 195 h 283"/>
                  <a:gd name="T50" fmla="*/ 120 w 121"/>
                  <a:gd name="T51" fmla="*/ 266 h 283"/>
                  <a:gd name="T52" fmla="*/ 118 w 121"/>
                  <a:gd name="T53" fmla="*/ 278 h 283"/>
                  <a:gd name="T54" fmla="*/ 111 w 121"/>
                  <a:gd name="T55" fmla="*/ 283 h 283"/>
                  <a:gd name="T56" fmla="*/ 77 w 121"/>
                  <a:gd name="T57" fmla="*/ 119 h 283"/>
                  <a:gd name="T58" fmla="*/ 88 w 121"/>
                  <a:gd name="T59" fmla="*/ 93 h 283"/>
                  <a:gd name="T60" fmla="*/ 85 w 121"/>
                  <a:gd name="T61" fmla="*/ 74 h 283"/>
                  <a:gd name="T62" fmla="*/ 87 w 121"/>
                  <a:gd name="T63" fmla="*/ 72 h 283"/>
                  <a:gd name="T64" fmla="*/ 84 w 121"/>
                  <a:gd name="T65" fmla="*/ 59 h 283"/>
                  <a:gd name="T66" fmla="*/ 71 w 121"/>
                  <a:gd name="T67" fmla="*/ 80 h 283"/>
                  <a:gd name="T68" fmla="*/ 77 w 121"/>
                  <a:gd name="T69" fmla="*/ 11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283">
                    <a:moveTo>
                      <a:pt x="111" y="283"/>
                    </a:moveTo>
                    <a:cubicBezTo>
                      <a:pt x="108" y="277"/>
                      <a:pt x="94" y="268"/>
                      <a:pt x="94" y="268"/>
                    </a:cubicBezTo>
                    <a:cubicBezTo>
                      <a:pt x="89" y="256"/>
                      <a:pt x="81" y="234"/>
                      <a:pt x="82" y="222"/>
                    </a:cubicBezTo>
                    <a:cubicBezTo>
                      <a:pt x="74" y="188"/>
                      <a:pt x="64" y="156"/>
                      <a:pt x="55" y="124"/>
                    </a:cubicBezTo>
                    <a:cubicBezTo>
                      <a:pt x="48" y="127"/>
                      <a:pt x="41" y="164"/>
                      <a:pt x="39" y="173"/>
                    </a:cubicBezTo>
                    <a:cubicBezTo>
                      <a:pt x="38" y="194"/>
                      <a:pt x="12" y="185"/>
                      <a:pt x="6" y="177"/>
                    </a:cubicBezTo>
                    <a:cubicBezTo>
                      <a:pt x="0" y="157"/>
                      <a:pt x="1" y="126"/>
                      <a:pt x="2" y="108"/>
                    </a:cubicBezTo>
                    <a:cubicBezTo>
                      <a:pt x="3" y="107"/>
                      <a:pt x="4" y="107"/>
                      <a:pt x="6" y="106"/>
                    </a:cubicBezTo>
                    <a:cubicBezTo>
                      <a:pt x="7" y="109"/>
                      <a:pt x="12" y="111"/>
                      <a:pt x="16" y="116"/>
                    </a:cubicBezTo>
                    <a:cubicBezTo>
                      <a:pt x="20" y="124"/>
                      <a:pt x="25" y="131"/>
                      <a:pt x="29" y="139"/>
                    </a:cubicBezTo>
                    <a:cubicBezTo>
                      <a:pt x="42" y="132"/>
                      <a:pt x="38" y="112"/>
                      <a:pt x="49" y="102"/>
                    </a:cubicBezTo>
                    <a:cubicBezTo>
                      <a:pt x="46" y="77"/>
                      <a:pt x="33" y="54"/>
                      <a:pt x="21" y="39"/>
                    </a:cubicBezTo>
                    <a:cubicBezTo>
                      <a:pt x="20" y="35"/>
                      <a:pt x="18" y="31"/>
                      <a:pt x="17" y="28"/>
                    </a:cubicBezTo>
                    <a:cubicBezTo>
                      <a:pt x="23" y="5"/>
                      <a:pt x="28" y="0"/>
                      <a:pt x="49" y="12"/>
                    </a:cubicBezTo>
                    <a:cubicBezTo>
                      <a:pt x="54" y="28"/>
                      <a:pt x="57" y="45"/>
                      <a:pt x="63" y="63"/>
                    </a:cubicBezTo>
                    <a:cubicBezTo>
                      <a:pt x="70" y="59"/>
                      <a:pt x="78" y="31"/>
                      <a:pt x="87" y="24"/>
                    </a:cubicBezTo>
                    <a:cubicBezTo>
                      <a:pt x="89" y="11"/>
                      <a:pt x="106" y="3"/>
                      <a:pt x="117" y="8"/>
                    </a:cubicBezTo>
                    <a:cubicBezTo>
                      <a:pt x="118" y="12"/>
                      <a:pt x="119" y="16"/>
                      <a:pt x="121" y="20"/>
                    </a:cubicBezTo>
                    <a:cubicBezTo>
                      <a:pt x="120" y="21"/>
                      <a:pt x="119" y="21"/>
                      <a:pt x="119" y="21"/>
                    </a:cubicBezTo>
                    <a:cubicBezTo>
                      <a:pt x="119" y="23"/>
                      <a:pt x="119" y="24"/>
                      <a:pt x="120" y="26"/>
                    </a:cubicBezTo>
                    <a:cubicBezTo>
                      <a:pt x="106" y="43"/>
                      <a:pt x="93" y="60"/>
                      <a:pt x="99" y="87"/>
                    </a:cubicBezTo>
                    <a:cubicBezTo>
                      <a:pt x="105" y="88"/>
                      <a:pt x="105" y="88"/>
                      <a:pt x="108" y="88"/>
                    </a:cubicBezTo>
                    <a:cubicBezTo>
                      <a:pt x="108" y="90"/>
                      <a:pt x="108" y="90"/>
                      <a:pt x="112" y="92"/>
                    </a:cubicBezTo>
                    <a:cubicBezTo>
                      <a:pt x="116" y="105"/>
                      <a:pt x="92" y="132"/>
                      <a:pt x="82" y="137"/>
                    </a:cubicBezTo>
                    <a:cubicBezTo>
                      <a:pt x="79" y="147"/>
                      <a:pt x="92" y="179"/>
                      <a:pt x="98" y="195"/>
                    </a:cubicBezTo>
                    <a:cubicBezTo>
                      <a:pt x="99" y="196"/>
                      <a:pt x="99" y="196"/>
                      <a:pt x="120" y="266"/>
                    </a:cubicBezTo>
                    <a:cubicBezTo>
                      <a:pt x="119" y="269"/>
                      <a:pt x="119" y="273"/>
                      <a:pt x="118" y="278"/>
                    </a:cubicBezTo>
                    <a:cubicBezTo>
                      <a:pt x="116" y="280"/>
                      <a:pt x="113" y="282"/>
                      <a:pt x="111" y="283"/>
                    </a:cubicBezTo>
                    <a:close/>
                    <a:moveTo>
                      <a:pt x="77" y="119"/>
                    </a:moveTo>
                    <a:cubicBezTo>
                      <a:pt x="83" y="111"/>
                      <a:pt x="88" y="105"/>
                      <a:pt x="88" y="93"/>
                    </a:cubicBezTo>
                    <a:cubicBezTo>
                      <a:pt x="86" y="85"/>
                      <a:pt x="86" y="78"/>
                      <a:pt x="85" y="74"/>
                    </a:cubicBezTo>
                    <a:cubicBezTo>
                      <a:pt x="86" y="73"/>
                      <a:pt x="86" y="73"/>
                      <a:pt x="87" y="72"/>
                    </a:cubicBezTo>
                    <a:cubicBezTo>
                      <a:pt x="86" y="68"/>
                      <a:pt x="85" y="64"/>
                      <a:pt x="84" y="59"/>
                    </a:cubicBezTo>
                    <a:cubicBezTo>
                      <a:pt x="77" y="61"/>
                      <a:pt x="70" y="73"/>
                      <a:pt x="71" y="80"/>
                    </a:cubicBezTo>
                    <a:cubicBezTo>
                      <a:pt x="64" y="87"/>
                      <a:pt x="70" y="111"/>
                      <a:pt x="77" y="119"/>
                    </a:cubicBezTo>
                    <a:close/>
                  </a:path>
                </a:pathLst>
              </a:custGeom>
              <a:solidFill>
                <a:srgbClr val="E60012"/>
              </a:solidFill>
              <a:ln>
                <a:noFill/>
              </a:ln>
            </p:spPr>
            <p:txBody>
              <a:bodyPr anchor="ctr"/>
              <a:lstStyle/>
              <a:p>
                <a:pPr algn="ctr"/>
                <a:endParaRPr/>
              </a:p>
            </p:txBody>
          </p:sp>
          <p:sp>
            <p:nvSpPr>
              <p:cNvPr id="99" name="任意多边形: 形状 71"/>
              <p:cNvSpPr/>
              <p:nvPr/>
            </p:nvSpPr>
            <p:spPr bwMode="auto">
              <a:xfrm>
                <a:off x="3482976" y="2732088"/>
                <a:ext cx="207963" cy="249238"/>
              </a:xfrm>
              <a:custGeom>
                <a:avLst/>
                <a:gdLst>
                  <a:gd name="T0" fmla="*/ 28 w 264"/>
                  <a:gd name="T1" fmla="*/ 281 h 318"/>
                  <a:gd name="T2" fmla="*/ 19 w 264"/>
                  <a:gd name="T3" fmla="*/ 256 h 318"/>
                  <a:gd name="T4" fmla="*/ 52 w 264"/>
                  <a:gd name="T5" fmla="*/ 278 h 318"/>
                  <a:gd name="T6" fmla="*/ 65 w 264"/>
                  <a:gd name="T7" fmla="*/ 263 h 318"/>
                  <a:gd name="T8" fmla="*/ 98 w 264"/>
                  <a:gd name="T9" fmla="*/ 206 h 318"/>
                  <a:gd name="T10" fmla="*/ 43 w 264"/>
                  <a:gd name="T11" fmla="*/ 204 h 318"/>
                  <a:gd name="T12" fmla="*/ 5 w 264"/>
                  <a:gd name="T13" fmla="*/ 157 h 318"/>
                  <a:gd name="T14" fmla="*/ 76 w 264"/>
                  <a:gd name="T15" fmla="*/ 181 h 318"/>
                  <a:gd name="T16" fmla="*/ 147 w 264"/>
                  <a:gd name="T17" fmla="*/ 171 h 318"/>
                  <a:gd name="T18" fmla="*/ 130 w 264"/>
                  <a:gd name="T19" fmla="*/ 162 h 318"/>
                  <a:gd name="T20" fmla="*/ 89 w 264"/>
                  <a:gd name="T21" fmla="*/ 132 h 318"/>
                  <a:gd name="T22" fmla="*/ 221 w 264"/>
                  <a:gd name="T23" fmla="*/ 130 h 318"/>
                  <a:gd name="T24" fmla="*/ 169 w 264"/>
                  <a:gd name="T25" fmla="*/ 147 h 318"/>
                  <a:gd name="T26" fmla="*/ 151 w 264"/>
                  <a:gd name="T27" fmla="*/ 99 h 318"/>
                  <a:gd name="T28" fmla="*/ 141 w 264"/>
                  <a:gd name="T29" fmla="*/ 82 h 318"/>
                  <a:gd name="T30" fmla="*/ 113 w 264"/>
                  <a:gd name="T31" fmla="*/ 100 h 318"/>
                  <a:gd name="T32" fmla="*/ 96 w 264"/>
                  <a:gd name="T33" fmla="*/ 114 h 318"/>
                  <a:gd name="T34" fmla="*/ 105 w 264"/>
                  <a:gd name="T35" fmla="*/ 48 h 318"/>
                  <a:gd name="T36" fmla="*/ 116 w 264"/>
                  <a:gd name="T37" fmla="*/ 67 h 318"/>
                  <a:gd name="T38" fmla="*/ 126 w 264"/>
                  <a:gd name="T39" fmla="*/ 3 h 318"/>
                  <a:gd name="T40" fmla="*/ 131 w 264"/>
                  <a:gd name="T41" fmla="*/ 0 h 318"/>
                  <a:gd name="T42" fmla="*/ 143 w 264"/>
                  <a:gd name="T43" fmla="*/ 73 h 318"/>
                  <a:gd name="T44" fmla="*/ 162 w 264"/>
                  <a:gd name="T45" fmla="*/ 41 h 318"/>
                  <a:gd name="T46" fmla="*/ 184 w 264"/>
                  <a:gd name="T47" fmla="*/ 63 h 318"/>
                  <a:gd name="T48" fmla="*/ 207 w 264"/>
                  <a:gd name="T49" fmla="*/ 88 h 318"/>
                  <a:gd name="T50" fmla="*/ 188 w 264"/>
                  <a:gd name="T51" fmla="*/ 95 h 318"/>
                  <a:gd name="T52" fmla="*/ 253 w 264"/>
                  <a:gd name="T53" fmla="*/ 154 h 318"/>
                  <a:gd name="T54" fmla="*/ 181 w 264"/>
                  <a:gd name="T55" fmla="*/ 165 h 318"/>
                  <a:gd name="T56" fmla="*/ 164 w 264"/>
                  <a:gd name="T57" fmla="*/ 196 h 318"/>
                  <a:gd name="T58" fmla="*/ 143 w 264"/>
                  <a:gd name="T59" fmla="*/ 198 h 318"/>
                  <a:gd name="T60" fmla="*/ 159 w 264"/>
                  <a:gd name="T61" fmla="*/ 248 h 318"/>
                  <a:gd name="T62" fmla="*/ 124 w 264"/>
                  <a:gd name="T63" fmla="*/ 238 h 318"/>
                  <a:gd name="T64" fmla="*/ 121 w 264"/>
                  <a:gd name="T65" fmla="*/ 212 h 318"/>
                  <a:gd name="T66" fmla="*/ 50 w 264"/>
                  <a:gd name="T67" fmla="*/ 318 h 318"/>
                  <a:gd name="T68" fmla="*/ 158 w 264"/>
                  <a:gd name="T69" fmla="*/ 127 h 318"/>
                  <a:gd name="T70" fmla="*/ 173 w 264"/>
                  <a:gd name="T71" fmla="*/ 116 h 318"/>
                  <a:gd name="T72" fmla="*/ 158 w 264"/>
                  <a:gd name="T73" fmla="*/ 12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318">
                    <a:moveTo>
                      <a:pt x="42" y="316"/>
                    </a:moveTo>
                    <a:cubicBezTo>
                      <a:pt x="41" y="304"/>
                      <a:pt x="27" y="292"/>
                      <a:pt x="28" y="281"/>
                    </a:cubicBezTo>
                    <a:cubicBezTo>
                      <a:pt x="23" y="275"/>
                      <a:pt x="20" y="263"/>
                      <a:pt x="16" y="258"/>
                    </a:cubicBezTo>
                    <a:cubicBezTo>
                      <a:pt x="17" y="258"/>
                      <a:pt x="18" y="257"/>
                      <a:pt x="19" y="256"/>
                    </a:cubicBezTo>
                    <a:cubicBezTo>
                      <a:pt x="25" y="262"/>
                      <a:pt x="30" y="267"/>
                      <a:pt x="36" y="273"/>
                    </a:cubicBezTo>
                    <a:cubicBezTo>
                      <a:pt x="39" y="272"/>
                      <a:pt x="44" y="282"/>
                      <a:pt x="52" y="278"/>
                    </a:cubicBezTo>
                    <a:cubicBezTo>
                      <a:pt x="56" y="273"/>
                      <a:pt x="59" y="268"/>
                      <a:pt x="63" y="263"/>
                    </a:cubicBezTo>
                    <a:cubicBezTo>
                      <a:pt x="64" y="262"/>
                      <a:pt x="64" y="263"/>
                      <a:pt x="65" y="263"/>
                    </a:cubicBezTo>
                    <a:cubicBezTo>
                      <a:pt x="65" y="262"/>
                      <a:pt x="65" y="261"/>
                      <a:pt x="65" y="261"/>
                    </a:cubicBezTo>
                    <a:cubicBezTo>
                      <a:pt x="74" y="246"/>
                      <a:pt x="94" y="221"/>
                      <a:pt x="98" y="206"/>
                    </a:cubicBezTo>
                    <a:cubicBezTo>
                      <a:pt x="90" y="197"/>
                      <a:pt x="51" y="201"/>
                      <a:pt x="45" y="206"/>
                    </a:cubicBezTo>
                    <a:cubicBezTo>
                      <a:pt x="45" y="205"/>
                      <a:pt x="44" y="205"/>
                      <a:pt x="43" y="204"/>
                    </a:cubicBezTo>
                    <a:cubicBezTo>
                      <a:pt x="28" y="208"/>
                      <a:pt x="28" y="208"/>
                      <a:pt x="22" y="208"/>
                    </a:cubicBezTo>
                    <a:cubicBezTo>
                      <a:pt x="7" y="201"/>
                      <a:pt x="0" y="168"/>
                      <a:pt x="5" y="157"/>
                    </a:cubicBezTo>
                    <a:cubicBezTo>
                      <a:pt x="8" y="156"/>
                      <a:pt x="8" y="156"/>
                      <a:pt x="23" y="165"/>
                    </a:cubicBezTo>
                    <a:cubicBezTo>
                      <a:pt x="35" y="168"/>
                      <a:pt x="64" y="172"/>
                      <a:pt x="76" y="181"/>
                    </a:cubicBezTo>
                    <a:cubicBezTo>
                      <a:pt x="79" y="177"/>
                      <a:pt x="111" y="191"/>
                      <a:pt x="120" y="189"/>
                    </a:cubicBezTo>
                    <a:cubicBezTo>
                      <a:pt x="129" y="184"/>
                      <a:pt x="142" y="178"/>
                      <a:pt x="147" y="171"/>
                    </a:cubicBezTo>
                    <a:cubicBezTo>
                      <a:pt x="146" y="163"/>
                      <a:pt x="134" y="162"/>
                      <a:pt x="131" y="160"/>
                    </a:cubicBezTo>
                    <a:cubicBezTo>
                      <a:pt x="131" y="161"/>
                      <a:pt x="130" y="162"/>
                      <a:pt x="130" y="162"/>
                    </a:cubicBezTo>
                    <a:cubicBezTo>
                      <a:pt x="117" y="155"/>
                      <a:pt x="89" y="159"/>
                      <a:pt x="86" y="136"/>
                    </a:cubicBezTo>
                    <a:cubicBezTo>
                      <a:pt x="87" y="135"/>
                      <a:pt x="88" y="133"/>
                      <a:pt x="89" y="132"/>
                    </a:cubicBezTo>
                    <a:cubicBezTo>
                      <a:pt x="138" y="150"/>
                      <a:pt x="143" y="151"/>
                      <a:pt x="162" y="158"/>
                    </a:cubicBezTo>
                    <a:cubicBezTo>
                      <a:pt x="181" y="156"/>
                      <a:pt x="208" y="145"/>
                      <a:pt x="221" y="130"/>
                    </a:cubicBezTo>
                    <a:cubicBezTo>
                      <a:pt x="220" y="117"/>
                      <a:pt x="192" y="104"/>
                      <a:pt x="186" y="112"/>
                    </a:cubicBezTo>
                    <a:cubicBezTo>
                      <a:pt x="187" y="128"/>
                      <a:pt x="178" y="137"/>
                      <a:pt x="169" y="147"/>
                    </a:cubicBezTo>
                    <a:cubicBezTo>
                      <a:pt x="150" y="149"/>
                      <a:pt x="144" y="140"/>
                      <a:pt x="137" y="120"/>
                    </a:cubicBezTo>
                    <a:cubicBezTo>
                      <a:pt x="141" y="113"/>
                      <a:pt x="146" y="106"/>
                      <a:pt x="151" y="99"/>
                    </a:cubicBezTo>
                    <a:cubicBezTo>
                      <a:pt x="163" y="93"/>
                      <a:pt x="163" y="93"/>
                      <a:pt x="164" y="90"/>
                    </a:cubicBezTo>
                    <a:cubicBezTo>
                      <a:pt x="157" y="80"/>
                      <a:pt x="149" y="83"/>
                      <a:pt x="141" y="82"/>
                    </a:cubicBezTo>
                    <a:cubicBezTo>
                      <a:pt x="133" y="90"/>
                      <a:pt x="134" y="109"/>
                      <a:pt x="124" y="123"/>
                    </a:cubicBezTo>
                    <a:cubicBezTo>
                      <a:pt x="113" y="127"/>
                      <a:pt x="111" y="106"/>
                      <a:pt x="113" y="100"/>
                    </a:cubicBezTo>
                    <a:cubicBezTo>
                      <a:pt x="112" y="98"/>
                      <a:pt x="110" y="97"/>
                      <a:pt x="109" y="95"/>
                    </a:cubicBezTo>
                    <a:cubicBezTo>
                      <a:pt x="105" y="101"/>
                      <a:pt x="102" y="108"/>
                      <a:pt x="96" y="114"/>
                    </a:cubicBezTo>
                    <a:cubicBezTo>
                      <a:pt x="93" y="110"/>
                      <a:pt x="92" y="107"/>
                      <a:pt x="92" y="104"/>
                    </a:cubicBezTo>
                    <a:cubicBezTo>
                      <a:pt x="96" y="85"/>
                      <a:pt x="101" y="66"/>
                      <a:pt x="105" y="48"/>
                    </a:cubicBezTo>
                    <a:cubicBezTo>
                      <a:pt x="102" y="38"/>
                      <a:pt x="104" y="33"/>
                      <a:pt x="107" y="28"/>
                    </a:cubicBezTo>
                    <a:cubicBezTo>
                      <a:pt x="115" y="37"/>
                      <a:pt x="118" y="50"/>
                      <a:pt x="116" y="67"/>
                    </a:cubicBezTo>
                    <a:cubicBezTo>
                      <a:pt x="117" y="68"/>
                      <a:pt x="118" y="70"/>
                      <a:pt x="119" y="71"/>
                    </a:cubicBezTo>
                    <a:cubicBezTo>
                      <a:pt x="129" y="50"/>
                      <a:pt x="128" y="23"/>
                      <a:pt x="126" y="3"/>
                    </a:cubicBezTo>
                    <a:cubicBezTo>
                      <a:pt x="126" y="2"/>
                      <a:pt x="127" y="1"/>
                      <a:pt x="128" y="0"/>
                    </a:cubicBezTo>
                    <a:cubicBezTo>
                      <a:pt x="129" y="0"/>
                      <a:pt x="130" y="0"/>
                      <a:pt x="131" y="0"/>
                    </a:cubicBezTo>
                    <a:cubicBezTo>
                      <a:pt x="140" y="10"/>
                      <a:pt x="143" y="37"/>
                      <a:pt x="140" y="57"/>
                    </a:cubicBezTo>
                    <a:cubicBezTo>
                      <a:pt x="140" y="65"/>
                      <a:pt x="137" y="64"/>
                      <a:pt x="143" y="73"/>
                    </a:cubicBezTo>
                    <a:cubicBezTo>
                      <a:pt x="150" y="75"/>
                      <a:pt x="156" y="75"/>
                      <a:pt x="161" y="68"/>
                    </a:cubicBezTo>
                    <a:cubicBezTo>
                      <a:pt x="161" y="55"/>
                      <a:pt x="156" y="49"/>
                      <a:pt x="162" y="41"/>
                    </a:cubicBezTo>
                    <a:cubicBezTo>
                      <a:pt x="166" y="45"/>
                      <a:pt x="169" y="49"/>
                      <a:pt x="173" y="53"/>
                    </a:cubicBezTo>
                    <a:cubicBezTo>
                      <a:pt x="173" y="57"/>
                      <a:pt x="180" y="63"/>
                      <a:pt x="184" y="63"/>
                    </a:cubicBezTo>
                    <a:cubicBezTo>
                      <a:pt x="193" y="57"/>
                      <a:pt x="196" y="52"/>
                      <a:pt x="204" y="49"/>
                    </a:cubicBezTo>
                    <a:cubicBezTo>
                      <a:pt x="210" y="59"/>
                      <a:pt x="216" y="74"/>
                      <a:pt x="207" y="88"/>
                    </a:cubicBezTo>
                    <a:cubicBezTo>
                      <a:pt x="200" y="90"/>
                      <a:pt x="192" y="90"/>
                      <a:pt x="189" y="91"/>
                    </a:cubicBezTo>
                    <a:cubicBezTo>
                      <a:pt x="189" y="92"/>
                      <a:pt x="189" y="94"/>
                      <a:pt x="188" y="95"/>
                    </a:cubicBezTo>
                    <a:cubicBezTo>
                      <a:pt x="192" y="99"/>
                      <a:pt x="195" y="98"/>
                      <a:pt x="199" y="97"/>
                    </a:cubicBezTo>
                    <a:cubicBezTo>
                      <a:pt x="221" y="104"/>
                      <a:pt x="264" y="104"/>
                      <a:pt x="253" y="154"/>
                    </a:cubicBezTo>
                    <a:cubicBezTo>
                      <a:pt x="249" y="162"/>
                      <a:pt x="249" y="169"/>
                      <a:pt x="238" y="171"/>
                    </a:cubicBezTo>
                    <a:cubicBezTo>
                      <a:pt x="221" y="166"/>
                      <a:pt x="197" y="154"/>
                      <a:pt x="181" y="165"/>
                    </a:cubicBezTo>
                    <a:cubicBezTo>
                      <a:pt x="181" y="176"/>
                      <a:pt x="191" y="196"/>
                      <a:pt x="175" y="198"/>
                    </a:cubicBezTo>
                    <a:cubicBezTo>
                      <a:pt x="171" y="197"/>
                      <a:pt x="168" y="196"/>
                      <a:pt x="164" y="196"/>
                    </a:cubicBezTo>
                    <a:cubicBezTo>
                      <a:pt x="163" y="197"/>
                      <a:pt x="163" y="198"/>
                      <a:pt x="162" y="198"/>
                    </a:cubicBezTo>
                    <a:cubicBezTo>
                      <a:pt x="157" y="193"/>
                      <a:pt x="149" y="195"/>
                      <a:pt x="143" y="198"/>
                    </a:cubicBezTo>
                    <a:cubicBezTo>
                      <a:pt x="143" y="199"/>
                      <a:pt x="143" y="201"/>
                      <a:pt x="143" y="202"/>
                    </a:cubicBezTo>
                    <a:cubicBezTo>
                      <a:pt x="153" y="211"/>
                      <a:pt x="168" y="230"/>
                      <a:pt x="159" y="248"/>
                    </a:cubicBezTo>
                    <a:cubicBezTo>
                      <a:pt x="149" y="248"/>
                      <a:pt x="142" y="244"/>
                      <a:pt x="133" y="240"/>
                    </a:cubicBezTo>
                    <a:cubicBezTo>
                      <a:pt x="130" y="242"/>
                      <a:pt x="125" y="240"/>
                      <a:pt x="124" y="238"/>
                    </a:cubicBezTo>
                    <a:cubicBezTo>
                      <a:pt x="129" y="231"/>
                      <a:pt x="132" y="223"/>
                      <a:pt x="134" y="218"/>
                    </a:cubicBezTo>
                    <a:cubicBezTo>
                      <a:pt x="127" y="211"/>
                      <a:pt x="127" y="212"/>
                      <a:pt x="121" y="212"/>
                    </a:cubicBezTo>
                    <a:cubicBezTo>
                      <a:pt x="109" y="231"/>
                      <a:pt x="97" y="250"/>
                      <a:pt x="84" y="269"/>
                    </a:cubicBezTo>
                    <a:cubicBezTo>
                      <a:pt x="78" y="281"/>
                      <a:pt x="64" y="314"/>
                      <a:pt x="50" y="318"/>
                    </a:cubicBezTo>
                    <a:cubicBezTo>
                      <a:pt x="44" y="315"/>
                      <a:pt x="44" y="315"/>
                      <a:pt x="42" y="316"/>
                    </a:cubicBezTo>
                    <a:close/>
                    <a:moveTo>
                      <a:pt x="158" y="127"/>
                    </a:moveTo>
                    <a:cubicBezTo>
                      <a:pt x="164" y="133"/>
                      <a:pt x="164" y="133"/>
                      <a:pt x="165" y="133"/>
                    </a:cubicBezTo>
                    <a:cubicBezTo>
                      <a:pt x="169" y="126"/>
                      <a:pt x="171" y="120"/>
                      <a:pt x="173" y="116"/>
                    </a:cubicBezTo>
                    <a:cubicBezTo>
                      <a:pt x="164" y="104"/>
                      <a:pt x="164" y="108"/>
                      <a:pt x="156" y="119"/>
                    </a:cubicBezTo>
                    <a:cubicBezTo>
                      <a:pt x="157" y="122"/>
                      <a:pt x="157" y="124"/>
                      <a:pt x="158" y="127"/>
                    </a:cubicBezTo>
                    <a:close/>
                  </a:path>
                </a:pathLst>
              </a:custGeom>
              <a:solidFill>
                <a:srgbClr val="E60012"/>
              </a:solidFill>
              <a:ln>
                <a:noFill/>
              </a:ln>
            </p:spPr>
            <p:txBody>
              <a:bodyPr anchor="ctr"/>
              <a:lstStyle/>
              <a:p>
                <a:pPr algn="ctr"/>
                <a:endParaRPr/>
              </a:p>
            </p:txBody>
          </p:sp>
          <p:sp>
            <p:nvSpPr>
              <p:cNvPr id="100" name="任意多边形: 形状 72"/>
              <p:cNvSpPr/>
              <p:nvPr/>
            </p:nvSpPr>
            <p:spPr bwMode="auto">
              <a:xfrm>
                <a:off x="2887663" y="2605088"/>
                <a:ext cx="152400" cy="233363"/>
              </a:xfrm>
              <a:custGeom>
                <a:avLst/>
                <a:gdLst>
                  <a:gd name="T0" fmla="*/ 148 w 194"/>
                  <a:gd name="T1" fmla="*/ 226 h 299"/>
                  <a:gd name="T2" fmla="*/ 145 w 194"/>
                  <a:gd name="T3" fmla="*/ 175 h 299"/>
                  <a:gd name="T4" fmla="*/ 127 w 194"/>
                  <a:gd name="T5" fmla="*/ 196 h 299"/>
                  <a:gd name="T6" fmla="*/ 116 w 194"/>
                  <a:gd name="T7" fmla="*/ 175 h 299"/>
                  <a:gd name="T8" fmla="*/ 87 w 194"/>
                  <a:gd name="T9" fmla="*/ 56 h 299"/>
                  <a:gd name="T10" fmla="*/ 116 w 194"/>
                  <a:gd name="T11" fmla="*/ 122 h 299"/>
                  <a:gd name="T12" fmla="*/ 126 w 194"/>
                  <a:gd name="T13" fmla="*/ 164 h 299"/>
                  <a:gd name="T14" fmla="*/ 129 w 194"/>
                  <a:gd name="T15" fmla="*/ 43 h 299"/>
                  <a:gd name="T16" fmla="*/ 157 w 194"/>
                  <a:gd name="T17" fmla="*/ 43 h 299"/>
                  <a:gd name="T18" fmla="*/ 170 w 194"/>
                  <a:gd name="T19" fmla="*/ 77 h 299"/>
                  <a:gd name="T20" fmla="*/ 177 w 194"/>
                  <a:gd name="T21" fmla="*/ 95 h 299"/>
                  <a:gd name="T22" fmla="*/ 173 w 194"/>
                  <a:gd name="T23" fmla="*/ 274 h 299"/>
                  <a:gd name="T24" fmla="*/ 78 w 194"/>
                  <a:gd name="T25" fmla="*/ 242 h 299"/>
                  <a:gd name="T26" fmla="*/ 80 w 194"/>
                  <a:gd name="T27" fmla="*/ 196 h 299"/>
                  <a:gd name="T28" fmla="*/ 96 w 194"/>
                  <a:gd name="T29" fmla="*/ 156 h 299"/>
                  <a:gd name="T30" fmla="*/ 78 w 194"/>
                  <a:gd name="T31" fmla="*/ 164 h 299"/>
                  <a:gd name="T32" fmla="*/ 85 w 194"/>
                  <a:gd name="T33" fmla="*/ 100 h 299"/>
                  <a:gd name="T34" fmla="*/ 58 w 194"/>
                  <a:gd name="T35" fmla="*/ 90 h 299"/>
                  <a:gd name="T36" fmla="*/ 3 w 194"/>
                  <a:gd name="T37" fmla="*/ 174 h 299"/>
                  <a:gd name="T38" fmla="*/ 25 w 194"/>
                  <a:gd name="T39" fmla="*/ 185 h 299"/>
                  <a:gd name="T40" fmla="*/ 62 w 194"/>
                  <a:gd name="T41" fmla="*/ 197 h 299"/>
                  <a:gd name="T42" fmla="*/ 54 w 194"/>
                  <a:gd name="T43" fmla="*/ 185 h 299"/>
                  <a:gd name="T44" fmla="*/ 37 w 194"/>
                  <a:gd name="T45" fmla="*/ 216 h 299"/>
                  <a:gd name="T46" fmla="*/ 48 w 194"/>
                  <a:gd name="T47" fmla="*/ 245 h 299"/>
                  <a:gd name="T48" fmla="*/ 68 w 194"/>
                  <a:gd name="T49" fmla="*/ 238 h 299"/>
                  <a:gd name="T50" fmla="*/ 17 w 194"/>
                  <a:gd name="T51" fmla="*/ 96 h 299"/>
                  <a:gd name="T52" fmla="*/ 61 w 194"/>
                  <a:gd name="T53" fmla="*/ 59 h 299"/>
                  <a:gd name="T54" fmla="*/ 79 w 194"/>
                  <a:gd name="T55" fmla="*/ 14 h 299"/>
                  <a:gd name="T56" fmla="*/ 31 w 194"/>
                  <a:gd name="T57" fmla="*/ 70 h 299"/>
                  <a:gd name="T58" fmla="*/ 24 w 194"/>
                  <a:gd name="T59" fmla="*/ 84 h 299"/>
                  <a:gd name="T60" fmla="*/ 21 w 194"/>
                  <a:gd name="T61" fmla="*/ 90 h 299"/>
                  <a:gd name="T62" fmla="*/ 20 w 194"/>
                  <a:gd name="T63" fmla="*/ 93 h 299"/>
                  <a:gd name="T64" fmla="*/ 17 w 194"/>
                  <a:gd name="T65" fmla="*/ 9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4" h="299">
                    <a:moveTo>
                      <a:pt x="161" y="299"/>
                    </a:moveTo>
                    <a:cubicBezTo>
                      <a:pt x="152" y="275"/>
                      <a:pt x="152" y="251"/>
                      <a:pt x="148" y="226"/>
                    </a:cubicBezTo>
                    <a:cubicBezTo>
                      <a:pt x="149" y="225"/>
                      <a:pt x="150" y="225"/>
                      <a:pt x="151" y="225"/>
                    </a:cubicBezTo>
                    <a:cubicBezTo>
                      <a:pt x="149" y="208"/>
                      <a:pt x="147" y="192"/>
                      <a:pt x="145" y="175"/>
                    </a:cubicBezTo>
                    <a:cubicBezTo>
                      <a:pt x="144" y="175"/>
                      <a:pt x="143" y="175"/>
                      <a:pt x="143" y="175"/>
                    </a:cubicBezTo>
                    <a:cubicBezTo>
                      <a:pt x="137" y="180"/>
                      <a:pt x="132" y="190"/>
                      <a:pt x="127" y="196"/>
                    </a:cubicBezTo>
                    <a:cubicBezTo>
                      <a:pt x="122" y="197"/>
                      <a:pt x="118" y="198"/>
                      <a:pt x="115" y="199"/>
                    </a:cubicBezTo>
                    <a:cubicBezTo>
                      <a:pt x="110" y="194"/>
                      <a:pt x="115" y="178"/>
                      <a:pt x="116" y="175"/>
                    </a:cubicBezTo>
                    <a:cubicBezTo>
                      <a:pt x="117" y="148"/>
                      <a:pt x="106" y="130"/>
                      <a:pt x="108" y="106"/>
                    </a:cubicBezTo>
                    <a:cubicBezTo>
                      <a:pt x="105" y="83"/>
                      <a:pt x="85" y="80"/>
                      <a:pt x="87" y="56"/>
                    </a:cubicBezTo>
                    <a:cubicBezTo>
                      <a:pt x="96" y="50"/>
                      <a:pt x="102" y="60"/>
                      <a:pt x="112" y="69"/>
                    </a:cubicBezTo>
                    <a:cubicBezTo>
                      <a:pt x="118" y="85"/>
                      <a:pt x="114" y="104"/>
                      <a:pt x="116" y="122"/>
                    </a:cubicBezTo>
                    <a:cubicBezTo>
                      <a:pt x="121" y="129"/>
                      <a:pt x="127" y="138"/>
                      <a:pt x="128" y="153"/>
                    </a:cubicBezTo>
                    <a:cubicBezTo>
                      <a:pt x="126" y="158"/>
                      <a:pt x="126" y="158"/>
                      <a:pt x="126" y="164"/>
                    </a:cubicBezTo>
                    <a:cubicBezTo>
                      <a:pt x="132" y="163"/>
                      <a:pt x="137" y="154"/>
                      <a:pt x="141" y="148"/>
                    </a:cubicBezTo>
                    <a:cubicBezTo>
                      <a:pt x="138" y="112"/>
                      <a:pt x="134" y="75"/>
                      <a:pt x="129" y="43"/>
                    </a:cubicBezTo>
                    <a:cubicBezTo>
                      <a:pt x="123" y="40"/>
                      <a:pt x="122" y="15"/>
                      <a:pt x="125" y="11"/>
                    </a:cubicBezTo>
                    <a:cubicBezTo>
                      <a:pt x="146" y="7"/>
                      <a:pt x="151" y="16"/>
                      <a:pt x="157" y="43"/>
                    </a:cubicBezTo>
                    <a:cubicBezTo>
                      <a:pt x="157" y="60"/>
                      <a:pt x="152" y="101"/>
                      <a:pt x="159" y="114"/>
                    </a:cubicBezTo>
                    <a:cubicBezTo>
                      <a:pt x="166" y="113"/>
                      <a:pt x="169" y="84"/>
                      <a:pt x="170" y="77"/>
                    </a:cubicBezTo>
                    <a:cubicBezTo>
                      <a:pt x="170" y="77"/>
                      <a:pt x="171" y="77"/>
                      <a:pt x="172" y="77"/>
                    </a:cubicBezTo>
                    <a:cubicBezTo>
                      <a:pt x="173" y="87"/>
                      <a:pt x="174" y="86"/>
                      <a:pt x="177" y="95"/>
                    </a:cubicBezTo>
                    <a:cubicBezTo>
                      <a:pt x="194" y="102"/>
                      <a:pt x="170" y="135"/>
                      <a:pt x="164" y="142"/>
                    </a:cubicBezTo>
                    <a:cubicBezTo>
                      <a:pt x="162" y="183"/>
                      <a:pt x="172" y="229"/>
                      <a:pt x="173" y="274"/>
                    </a:cubicBezTo>
                    <a:cubicBezTo>
                      <a:pt x="172" y="286"/>
                      <a:pt x="169" y="295"/>
                      <a:pt x="161" y="299"/>
                    </a:cubicBezTo>
                    <a:close/>
                    <a:moveTo>
                      <a:pt x="78" y="242"/>
                    </a:moveTo>
                    <a:cubicBezTo>
                      <a:pt x="81" y="240"/>
                      <a:pt x="83" y="238"/>
                      <a:pt x="86" y="236"/>
                    </a:cubicBezTo>
                    <a:cubicBezTo>
                      <a:pt x="84" y="222"/>
                      <a:pt x="82" y="209"/>
                      <a:pt x="80" y="196"/>
                    </a:cubicBezTo>
                    <a:cubicBezTo>
                      <a:pt x="82" y="182"/>
                      <a:pt x="90" y="168"/>
                      <a:pt x="94" y="156"/>
                    </a:cubicBezTo>
                    <a:cubicBezTo>
                      <a:pt x="95" y="156"/>
                      <a:pt x="96" y="156"/>
                      <a:pt x="96" y="156"/>
                    </a:cubicBezTo>
                    <a:cubicBezTo>
                      <a:pt x="96" y="147"/>
                      <a:pt x="101" y="138"/>
                      <a:pt x="100" y="129"/>
                    </a:cubicBezTo>
                    <a:cubicBezTo>
                      <a:pt x="93" y="133"/>
                      <a:pt x="86" y="164"/>
                      <a:pt x="78" y="164"/>
                    </a:cubicBezTo>
                    <a:cubicBezTo>
                      <a:pt x="75" y="138"/>
                      <a:pt x="79" y="129"/>
                      <a:pt x="85" y="107"/>
                    </a:cubicBezTo>
                    <a:cubicBezTo>
                      <a:pt x="85" y="105"/>
                      <a:pt x="85" y="103"/>
                      <a:pt x="85" y="100"/>
                    </a:cubicBezTo>
                    <a:cubicBezTo>
                      <a:pt x="74" y="90"/>
                      <a:pt x="75" y="82"/>
                      <a:pt x="61" y="85"/>
                    </a:cubicBezTo>
                    <a:cubicBezTo>
                      <a:pt x="60" y="87"/>
                      <a:pt x="59" y="89"/>
                      <a:pt x="58" y="90"/>
                    </a:cubicBezTo>
                    <a:cubicBezTo>
                      <a:pt x="57" y="120"/>
                      <a:pt x="39" y="129"/>
                      <a:pt x="26" y="149"/>
                    </a:cubicBezTo>
                    <a:cubicBezTo>
                      <a:pt x="23" y="153"/>
                      <a:pt x="5" y="169"/>
                      <a:pt x="3" y="174"/>
                    </a:cubicBezTo>
                    <a:cubicBezTo>
                      <a:pt x="2" y="175"/>
                      <a:pt x="1" y="175"/>
                      <a:pt x="0" y="175"/>
                    </a:cubicBezTo>
                    <a:cubicBezTo>
                      <a:pt x="2" y="185"/>
                      <a:pt x="14" y="187"/>
                      <a:pt x="25" y="185"/>
                    </a:cubicBezTo>
                    <a:cubicBezTo>
                      <a:pt x="36" y="172"/>
                      <a:pt x="44" y="151"/>
                      <a:pt x="56" y="137"/>
                    </a:cubicBezTo>
                    <a:cubicBezTo>
                      <a:pt x="59" y="155"/>
                      <a:pt x="60" y="176"/>
                      <a:pt x="62" y="197"/>
                    </a:cubicBezTo>
                    <a:cubicBezTo>
                      <a:pt x="60" y="199"/>
                      <a:pt x="58" y="200"/>
                      <a:pt x="56" y="201"/>
                    </a:cubicBezTo>
                    <a:cubicBezTo>
                      <a:pt x="55" y="196"/>
                      <a:pt x="54" y="191"/>
                      <a:pt x="54" y="185"/>
                    </a:cubicBezTo>
                    <a:cubicBezTo>
                      <a:pt x="52" y="185"/>
                      <a:pt x="51" y="185"/>
                      <a:pt x="50" y="186"/>
                    </a:cubicBezTo>
                    <a:cubicBezTo>
                      <a:pt x="45" y="196"/>
                      <a:pt x="41" y="206"/>
                      <a:pt x="37" y="216"/>
                    </a:cubicBezTo>
                    <a:cubicBezTo>
                      <a:pt x="37" y="223"/>
                      <a:pt x="37" y="240"/>
                      <a:pt x="43" y="247"/>
                    </a:cubicBezTo>
                    <a:cubicBezTo>
                      <a:pt x="44" y="246"/>
                      <a:pt x="46" y="245"/>
                      <a:pt x="48" y="245"/>
                    </a:cubicBezTo>
                    <a:cubicBezTo>
                      <a:pt x="54" y="239"/>
                      <a:pt x="57" y="221"/>
                      <a:pt x="65" y="223"/>
                    </a:cubicBezTo>
                    <a:cubicBezTo>
                      <a:pt x="66" y="228"/>
                      <a:pt x="67" y="233"/>
                      <a:pt x="68" y="238"/>
                    </a:cubicBezTo>
                    <a:cubicBezTo>
                      <a:pt x="72" y="239"/>
                      <a:pt x="75" y="241"/>
                      <a:pt x="78" y="242"/>
                    </a:cubicBezTo>
                    <a:close/>
                    <a:moveTo>
                      <a:pt x="17" y="96"/>
                    </a:moveTo>
                    <a:cubicBezTo>
                      <a:pt x="20" y="95"/>
                      <a:pt x="31" y="90"/>
                      <a:pt x="32" y="85"/>
                    </a:cubicBezTo>
                    <a:cubicBezTo>
                      <a:pt x="42" y="76"/>
                      <a:pt x="51" y="67"/>
                      <a:pt x="61" y="59"/>
                    </a:cubicBezTo>
                    <a:cubicBezTo>
                      <a:pt x="79" y="52"/>
                      <a:pt x="79" y="51"/>
                      <a:pt x="83" y="49"/>
                    </a:cubicBezTo>
                    <a:cubicBezTo>
                      <a:pt x="87" y="35"/>
                      <a:pt x="84" y="23"/>
                      <a:pt x="79" y="14"/>
                    </a:cubicBezTo>
                    <a:cubicBezTo>
                      <a:pt x="71" y="12"/>
                      <a:pt x="68" y="0"/>
                      <a:pt x="68" y="19"/>
                    </a:cubicBezTo>
                    <a:cubicBezTo>
                      <a:pt x="55" y="34"/>
                      <a:pt x="42" y="52"/>
                      <a:pt x="31" y="70"/>
                    </a:cubicBezTo>
                    <a:cubicBezTo>
                      <a:pt x="30" y="74"/>
                      <a:pt x="27" y="78"/>
                      <a:pt x="24" y="82"/>
                    </a:cubicBezTo>
                    <a:cubicBezTo>
                      <a:pt x="24" y="82"/>
                      <a:pt x="24" y="83"/>
                      <a:pt x="24" y="84"/>
                    </a:cubicBezTo>
                    <a:cubicBezTo>
                      <a:pt x="23" y="84"/>
                      <a:pt x="23" y="84"/>
                      <a:pt x="22" y="84"/>
                    </a:cubicBezTo>
                    <a:cubicBezTo>
                      <a:pt x="22" y="86"/>
                      <a:pt x="21" y="88"/>
                      <a:pt x="21" y="90"/>
                    </a:cubicBezTo>
                    <a:cubicBezTo>
                      <a:pt x="20" y="91"/>
                      <a:pt x="20" y="91"/>
                      <a:pt x="19" y="91"/>
                    </a:cubicBezTo>
                    <a:cubicBezTo>
                      <a:pt x="19" y="91"/>
                      <a:pt x="19" y="92"/>
                      <a:pt x="20" y="93"/>
                    </a:cubicBezTo>
                    <a:cubicBezTo>
                      <a:pt x="19" y="93"/>
                      <a:pt x="18" y="93"/>
                      <a:pt x="17" y="93"/>
                    </a:cubicBezTo>
                    <a:cubicBezTo>
                      <a:pt x="17" y="94"/>
                      <a:pt x="17" y="95"/>
                      <a:pt x="17" y="96"/>
                    </a:cubicBezTo>
                    <a:close/>
                  </a:path>
                </a:pathLst>
              </a:custGeom>
              <a:solidFill>
                <a:srgbClr val="E60012"/>
              </a:solidFill>
              <a:ln>
                <a:noFill/>
              </a:ln>
            </p:spPr>
            <p:txBody>
              <a:bodyPr anchor="ctr"/>
              <a:lstStyle/>
              <a:p>
                <a:pPr algn="ctr"/>
                <a:endParaRPr/>
              </a:p>
            </p:txBody>
          </p:sp>
          <p:sp>
            <p:nvSpPr>
              <p:cNvPr id="101" name="任意多边形: 形状 73"/>
              <p:cNvSpPr/>
              <p:nvPr/>
            </p:nvSpPr>
            <p:spPr bwMode="auto">
              <a:xfrm>
                <a:off x="2519363" y="2747963"/>
                <a:ext cx="141288" cy="239713"/>
              </a:xfrm>
              <a:custGeom>
                <a:avLst/>
                <a:gdLst>
                  <a:gd name="T0" fmla="*/ 160 w 179"/>
                  <a:gd name="T1" fmla="*/ 305 h 307"/>
                  <a:gd name="T2" fmla="*/ 144 w 179"/>
                  <a:gd name="T3" fmla="*/ 283 h 307"/>
                  <a:gd name="T4" fmla="*/ 126 w 179"/>
                  <a:gd name="T5" fmla="*/ 244 h 307"/>
                  <a:gd name="T6" fmla="*/ 122 w 179"/>
                  <a:gd name="T7" fmla="*/ 242 h 307"/>
                  <a:gd name="T8" fmla="*/ 121 w 179"/>
                  <a:gd name="T9" fmla="*/ 235 h 307"/>
                  <a:gd name="T10" fmla="*/ 97 w 179"/>
                  <a:gd name="T11" fmla="*/ 281 h 307"/>
                  <a:gd name="T12" fmla="*/ 72 w 179"/>
                  <a:gd name="T13" fmla="*/ 294 h 307"/>
                  <a:gd name="T14" fmla="*/ 93 w 179"/>
                  <a:gd name="T15" fmla="*/ 185 h 307"/>
                  <a:gd name="T16" fmla="*/ 45 w 179"/>
                  <a:gd name="T17" fmla="*/ 279 h 307"/>
                  <a:gd name="T18" fmla="*/ 34 w 179"/>
                  <a:gd name="T19" fmla="*/ 281 h 307"/>
                  <a:gd name="T20" fmla="*/ 17 w 179"/>
                  <a:gd name="T21" fmla="*/ 275 h 307"/>
                  <a:gd name="T22" fmla="*/ 46 w 179"/>
                  <a:gd name="T23" fmla="*/ 232 h 307"/>
                  <a:gd name="T24" fmla="*/ 74 w 179"/>
                  <a:gd name="T25" fmla="*/ 155 h 307"/>
                  <a:gd name="T26" fmla="*/ 49 w 179"/>
                  <a:gd name="T27" fmla="*/ 197 h 307"/>
                  <a:gd name="T28" fmla="*/ 35 w 179"/>
                  <a:gd name="T29" fmla="*/ 194 h 307"/>
                  <a:gd name="T30" fmla="*/ 19 w 179"/>
                  <a:gd name="T31" fmla="*/ 158 h 307"/>
                  <a:gd name="T32" fmla="*/ 54 w 179"/>
                  <a:gd name="T33" fmla="*/ 153 h 307"/>
                  <a:gd name="T34" fmla="*/ 57 w 179"/>
                  <a:gd name="T35" fmla="*/ 143 h 307"/>
                  <a:gd name="T36" fmla="*/ 53 w 179"/>
                  <a:gd name="T37" fmla="*/ 118 h 307"/>
                  <a:gd name="T38" fmla="*/ 64 w 179"/>
                  <a:gd name="T39" fmla="*/ 90 h 307"/>
                  <a:gd name="T40" fmla="*/ 0 w 179"/>
                  <a:gd name="T41" fmla="*/ 131 h 307"/>
                  <a:gd name="T42" fmla="*/ 24 w 179"/>
                  <a:gd name="T43" fmla="*/ 66 h 307"/>
                  <a:gd name="T44" fmla="*/ 36 w 179"/>
                  <a:gd name="T45" fmla="*/ 43 h 307"/>
                  <a:gd name="T46" fmla="*/ 57 w 179"/>
                  <a:gd name="T47" fmla="*/ 40 h 307"/>
                  <a:gd name="T48" fmla="*/ 93 w 179"/>
                  <a:gd name="T49" fmla="*/ 34 h 307"/>
                  <a:gd name="T50" fmla="*/ 73 w 179"/>
                  <a:gd name="T51" fmla="*/ 107 h 307"/>
                  <a:gd name="T52" fmla="*/ 88 w 179"/>
                  <a:gd name="T53" fmla="*/ 59 h 307"/>
                  <a:gd name="T54" fmla="*/ 119 w 179"/>
                  <a:gd name="T55" fmla="*/ 61 h 307"/>
                  <a:gd name="T56" fmla="*/ 111 w 179"/>
                  <a:gd name="T57" fmla="*/ 115 h 307"/>
                  <a:gd name="T58" fmla="*/ 154 w 179"/>
                  <a:gd name="T59" fmla="*/ 87 h 307"/>
                  <a:gd name="T60" fmla="*/ 155 w 179"/>
                  <a:gd name="T61" fmla="*/ 158 h 307"/>
                  <a:gd name="T62" fmla="*/ 146 w 179"/>
                  <a:gd name="T63" fmla="*/ 228 h 307"/>
                  <a:gd name="T64" fmla="*/ 89 w 179"/>
                  <a:gd name="T65" fmla="*/ 260 h 307"/>
                  <a:gd name="T66" fmla="*/ 105 w 179"/>
                  <a:gd name="T67" fmla="*/ 205 h 307"/>
                  <a:gd name="T68" fmla="*/ 88 w 179"/>
                  <a:gd name="T69" fmla="*/ 252 h 307"/>
                  <a:gd name="T70" fmla="*/ 89 w 179"/>
                  <a:gd name="T71" fmla="*/ 260 h 307"/>
                  <a:gd name="T72" fmla="*/ 133 w 179"/>
                  <a:gd name="T73" fmla="*/ 179 h 307"/>
                  <a:gd name="T74" fmla="*/ 118 w 179"/>
                  <a:gd name="T75" fmla="*/ 173 h 307"/>
                  <a:gd name="T76" fmla="*/ 115 w 179"/>
                  <a:gd name="T77" fmla="*/ 159 h 307"/>
                  <a:gd name="T78" fmla="*/ 106 w 179"/>
                  <a:gd name="T79" fmla="*/ 155 h 307"/>
                  <a:gd name="T80" fmla="*/ 102 w 179"/>
                  <a:gd name="T81" fmla="*/ 143 h 307"/>
                  <a:gd name="T82" fmla="*/ 87 w 179"/>
                  <a:gd name="T83" fmla="*/ 112 h 307"/>
                  <a:gd name="T84" fmla="*/ 74 w 179"/>
                  <a:gd name="T85" fmla="*/ 47 h 307"/>
                  <a:gd name="T86" fmla="*/ 78 w 179"/>
                  <a:gd name="T87" fmla="*/ 36 h 307"/>
                  <a:gd name="T88" fmla="*/ 73 w 179"/>
                  <a:gd name="T89" fmla="*/ 23 h 307"/>
                  <a:gd name="T90" fmla="*/ 71 w 179"/>
                  <a:gd name="T91" fmla="*/ 47 h 307"/>
                  <a:gd name="T92" fmla="*/ 74 w 179"/>
                  <a:gd name="T93" fmla="*/ 4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307">
                    <a:moveTo>
                      <a:pt x="168" y="307"/>
                    </a:moveTo>
                    <a:cubicBezTo>
                      <a:pt x="165" y="306"/>
                      <a:pt x="165" y="306"/>
                      <a:pt x="160" y="305"/>
                    </a:cubicBezTo>
                    <a:cubicBezTo>
                      <a:pt x="155" y="297"/>
                      <a:pt x="150" y="289"/>
                      <a:pt x="146" y="281"/>
                    </a:cubicBezTo>
                    <a:cubicBezTo>
                      <a:pt x="145" y="282"/>
                      <a:pt x="144" y="282"/>
                      <a:pt x="144" y="283"/>
                    </a:cubicBezTo>
                    <a:cubicBezTo>
                      <a:pt x="138" y="268"/>
                      <a:pt x="133" y="261"/>
                      <a:pt x="127" y="250"/>
                    </a:cubicBezTo>
                    <a:cubicBezTo>
                      <a:pt x="128" y="248"/>
                      <a:pt x="126" y="245"/>
                      <a:pt x="126" y="244"/>
                    </a:cubicBezTo>
                    <a:cubicBezTo>
                      <a:pt x="125" y="245"/>
                      <a:pt x="125" y="245"/>
                      <a:pt x="124" y="246"/>
                    </a:cubicBezTo>
                    <a:cubicBezTo>
                      <a:pt x="123" y="245"/>
                      <a:pt x="123" y="243"/>
                      <a:pt x="122" y="242"/>
                    </a:cubicBezTo>
                    <a:cubicBezTo>
                      <a:pt x="122" y="241"/>
                      <a:pt x="123" y="240"/>
                      <a:pt x="123" y="240"/>
                    </a:cubicBezTo>
                    <a:cubicBezTo>
                      <a:pt x="122" y="238"/>
                      <a:pt x="121" y="237"/>
                      <a:pt x="121" y="235"/>
                    </a:cubicBezTo>
                    <a:cubicBezTo>
                      <a:pt x="110" y="247"/>
                      <a:pt x="103" y="266"/>
                      <a:pt x="95" y="279"/>
                    </a:cubicBezTo>
                    <a:cubicBezTo>
                      <a:pt x="96" y="280"/>
                      <a:pt x="96" y="280"/>
                      <a:pt x="97" y="281"/>
                    </a:cubicBezTo>
                    <a:cubicBezTo>
                      <a:pt x="87" y="292"/>
                      <a:pt x="85" y="298"/>
                      <a:pt x="75" y="300"/>
                    </a:cubicBezTo>
                    <a:cubicBezTo>
                      <a:pt x="74" y="298"/>
                      <a:pt x="73" y="296"/>
                      <a:pt x="72" y="294"/>
                    </a:cubicBezTo>
                    <a:cubicBezTo>
                      <a:pt x="76" y="268"/>
                      <a:pt x="83" y="226"/>
                      <a:pt x="96" y="208"/>
                    </a:cubicBezTo>
                    <a:cubicBezTo>
                      <a:pt x="99" y="196"/>
                      <a:pt x="97" y="193"/>
                      <a:pt x="93" y="185"/>
                    </a:cubicBezTo>
                    <a:cubicBezTo>
                      <a:pt x="81" y="196"/>
                      <a:pt x="77" y="216"/>
                      <a:pt x="69" y="230"/>
                    </a:cubicBezTo>
                    <a:cubicBezTo>
                      <a:pt x="70" y="242"/>
                      <a:pt x="52" y="271"/>
                      <a:pt x="45" y="279"/>
                    </a:cubicBezTo>
                    <a:cubicBezTo>
                      <a:pt x="42" y="280"/>
                      <a:pt x="38" y="281"/>
                      <a:pt x="35" y="282"/>
                    </a:cubicBezTo>
                    <a:cubicBezTo>
                      <a:pt x="35" y="282"/>
                      <a:pt x="34" y="282"/>
                      <a:pt x="34" y="281"/>
                    </a:cubicBezTo>
                    <a:cubicBezTo>
                      <a:pt x="28" y="284"/>
                      <a:pt x="25" y="283"/>
                      <a:pt x="22" y="283"/>
                    </a:cubicBezTo>
                    <a:cubicBezTo>
                      <a:pt x="20" y="280"/>
                      <a:pt x="19" y="278"/>
                      <a:pt x="17" y="275"/>
                    </a:cubicBezTo>
                    <a:cubicBezTo>
                      <a:pt x="41" y="243"/>
                      <a:pt x="42" y="240"/>
                      <a:pt x="47" y="235"/>
                    </a:cubicBezTo>
                    <a:cubicBezTo>
                      <a:pt x="47" y="234"/>
                      <a:pt x="46" y="233"/>
                      <a:pt x="46" y="232"/>
                    </a:cubicBezTo>
                    <a:cubicBezTo>
                      <a:pt x="58" y="223"/>
                      <a:pt x="74" y="191"/>
                      <a:pt x="84" y="175"/>
                    </a:cubicBezTo>
                    <a:cubicBezTo>
                      <a:pt x="76" y="158"/>
                      <a:pt x="76" y="158"/>
                      <a:pt x="74" y="155"/>
                    </a:cubicBezTo>
                    <a:cubicBezTo>
                      <a:pt x="67" y="166"/>
                      <a:pt x="67" y="170"/>
                      <a:pt x="68" y="184"/>
                    </a:cubicBezTo>
                    <a:cubicBezTo>
                      <a:pt x="61" y="203"/>
                      <a:pt x="63" y="200"/>
                      <a:pt x="49" y="197"/>
                    </a:cubicBezTo>
                    <a:cubicBezTo>
                      <a:pt x="48" y="198"/>
                      <a:pt x="47" y="198"/>
                      <a:pt x="46" y="199"/>
                    </a:cubicBezTo>
                    <a:cubicBezTo>
                      <a:pt x="43" y="193"/>
                      <a:pt x="36" y="200"/>
                      <a:pt x="35" y="194"/>
                    </a:cubicBezTo>
                    <a:cubicBezTo>
                      <a:pt x="36" y="191"/>
                      <a:pt x="36" y="191"/>
                      <a:pt x="39" y="187"/>
                    </a:cubicBezTo>
                    <a:cubicBezTo>
                      <a:pt x="36" y="173"/>
                      <a:pt x="22" y="167"/>
                      <a:pt x="19" y="158"/>
                    </a:cubicBezTo>
                    <a:cubicBezTo>
                      <a:pt x="26" y="151"/>
                      <a:pt x="39" y="154"/>
                      <a:pt x="51" y="157"/>
                    </a:cubicBezTo>
                    <a:cubicBezTo>
                      <a:pt x="52" y="156"/>
                      <a:pt x="53" y="154"/>
                      <a:pt x="54" y="153"/>
                    </a:cubicBezTo>
                    <a:cubicBezTo>
                      <a:pt x="54" y="151"/>
                      <a:pt x="54" y="149"/>
                      <a:pt x="54" y="147"/>
                    </a:cubicBezTo>
                    <a:cubicBezTo>
                      <a:pt x="55" y="145"/>
                      <a:pt x="56" y="144"/>
                      <a:pt x="57" y="143"/>
                    </a:cubicBezTo>
                    <a:cubicBezTo>
                      <a:pt x="61" y="145"/>
                      <a:pt x="63" y="145"/>
                      <a:pt x="67" y="142"/>
                    </a:cubicBezTo>
                    <a:cubicBezTo>
                      <a:pt x="62" y="134"/>
                      <a:pt x="58" y="126"/>
                      <a:pt x="53" y="118"/>
                    </a:cubicBezTo>
                    <a:cubicBezTo>
                      <a:pt x="56" y="109"/>
                      <a:pt x="57" y="112"/>
                      <a:pt x="65" y="107"/>
                    </a:cubicBezTo>
                    <a:cubicBezTo>
                      <a:pt x="64" y="101"/>
                      <a:pt x="64" y="96"/>
                      <a:pt x="64" y="90"/>
                    </a:cubicBezTo>
                    <a:cubicBezTo>
                      <a:pt x="57" y="83"/>
                      <a:pt x="31" y="133"/>
                      <a:pt x="29" y="135"/>
                    </a:cubicBezTo>
                    <a:cubicBezTo>
                      <a:pt x="17" y="147"/>
                      <a:pt x="8" y="144"/>
                      <a:pt x="0" y="131"/>
                    </a:cubicBezTo>
                    <a:cubicBezTo>
                      <a:pt x="5" y="118"/>
                      <a:pt x="50" y="88"/>
                      <a:pt x="47" y="79"/>
                    </a:cubicBezTo>
                    <a:cubicBezTo>
                      <a:pt x="37" y="77"/>
                      <a:pt x="30" y="71"/>
                      <a:pt x="24" y="66"/>
                    </a:cubicBezTo>
                    <a:cubicBezTo>
                      <a:pt x="13" y="62"/>
                      <a:pt x="5" y="61"/>
                      <a:pt x="1" y="50"/>
                    </a:cubicBezTo>
                    <a:cubicBezTo>
                      <a:pt x="8" y="41"/>
                      <a:pt x="26" y="35"/>
                      <a:pt x="36" y="43"/>
                    </a:cubicBezTo>
                    <a:cubicBezTo>
                      <a:pt x="49" y="73"/>
                      <a:pt x="49" y="74"/>
                      <a:pt x="50" y="77"/>
                    </a:cubicBezTo>
                    <a:cubicBezTo>
                      <a:pt x="65" y="64"/>
                      <a:pt x="58" y="63"/>
                      <a:pt x="57" y="40"/>
                    </a:cubicBezTo>
                    <a:cubicBezTo>
                      <a:pt x="52" y="28"/>
                      <a:pt x="50" y="5"/>
                      <a:pt x="63" y="2"/>
                    </a:cubicBezTo>
                    <a:cubicBezTo>
                      <a:pt x="77" y="10"/>
                      <a:pt x="94" y="0"/>
                      <a:pt x="93" y="34"/>
                    </a:cubicBezTo>
                    <a:cubicBezTo>
                      <a:pt x="85" y="49"/>
                      <a:pt x="81" y="61"/>
                      <a:pt x="73" y="73"/>
                    </a:cubicBezTo>
                    <a:cubicBezTo>
                      <a:pt x="71" y="81"/>
                      <a:pt x="69" y="98"/>
                      <a:pt x="73" y="107"/>
                    </a:cubicBezTo>
                    <a:cubicBezTo>
                      <a:pt x="85" y="102"/>
                      <a:pt x="87" y="122"/>
                      <a:pt x="95" y="88"/>
                    </a:cubicBezTo>
                    <a:cubicBezTo>
                      <a:pt x="92" y="80"/>
                      <a:pt x="87" y="64"/>
                      <a:pt x="88" y="59"/>
                    </a:cubicBezTo>
                    <a:cubicBezTo>
                      <a:pt x="92" y="57"/>
                      <a:pt x="96" y="55"/>
                      <a:pt x="103" y="59"/>
                    </a:cubicBezTo>
                    <a:cubicBezTo>
                      <a:pt x="107" y="58"/>
                      <a:pt x="113" y="54"/>
                      <a:pt x="119" y="61"/>
                    </a:cubicBezTo>
                    <a:cubicBezTo>
                      <a:pt x="119" y="69"/>
                      <a:pt x="113" y="83"/>
                      <a:pt x="111" y="90"/>
                    </a:cubicBezTo>
                    <a:cubicBezTo>
                      <a:pt x="111" y="98"/>
                      <a:pt x="111" y="107"/>
                      <a:pt x="111" y="115"/>
                    </a:cubicBezTo>
                    <a:cubicBezTo>
                      <a:pt x="112" y="116"/>
                      <a:pt x="113" y="116"/>
                      <a:pt x="114" y="117"/>
                    </a:cubicBezTo>
                    <a:cubicBezTo>
                      <a:pt x="122" y="98"/>
                      <a:pt x="133" y="49"/>
                      <a:pt x="154" y="87"/>
                    </a:cubicBezTo>
                    <a:cubicBezTo>
                      <a:pt x="147" y="98"/>
                      <a:pt x="123" y="152"/>
                      <a:pt x="124" y="157"/>
                    </a:cubicBezTo>
                    <a:cubicBezTo>
                      <a:pt x="129" y="161"/>
                      <a:pt x="144" y="157"/>
                      <a:pt x="155" y="158"/>
                    </a:cubicBezTo>
                    <a:cubicBezTo>
                      <a:pt x="157" y="176"/>
                      <a:pt x="141" y="190"/>
                      <a:pt x="136" y="206"/>
                    </a:cubicBezTo>
                    <a:cubicBezTo>
                      <a:pt x="139" y="213"/>
                      <a:pt x="142" y="221"/>
                      <a:pt x="146" y="228"/>
                    </a:cubicBezTo>
                    <a:cubicBezTo>
                      <a:pt x="156" y="246"/>
                      <a:pt x="179" y="280"/>
                      <a:pt x="168" y="307"/>
                    </a:cubicBezTo>
                    <a:close/>
                    <a:moveTo>
                      <a:pt x="89" y="260"/>
                    </a:moveTo>
                    <a:cubicBezTo>
                      <a:pt x="95" y="252"/>
                      <a:pt x="107" y="227"/>
                      <a:pt x="111" y="216"/>
                    </a:cubicBezTo>
                    <a:cubicBezTo>
                      <a:pt x="109" y="212"/>
                      <a:pt x="107" y="209"/>
                      <a:pt x="105" y="205"/>
                    </a:cubicBezTo>
                    <a:cubicBezTo>
                      <a:pt x="98" y="219"/>
                      <a:pt x="93" y="236"/>
                      <a:pt x="87" y="249"/>
                    </a:cubicBezTo>
                    <a:cubicBezTo>
                      <a:pt x="87" y="250"/>
                      <a:pt x="87" y="251"/>
                      <a:pt x="88" y="252"/>
                    </a:cubicBezTo>
                    <a:cubicBezTo>
                      <a:pt x="87" y="254"/>
                      <a:pt x="87" y="255"/>
                      <a:pt x="86" y="257"/>
                    </a:cubicBezTo>
                    <a:cubicBezTo>
                      <a:pt x="87" y="258"/>
                      <a:pt x="88" y="259"/>
                      <a:pt x="89" y="260"/>
                    </a:cubicBezTo>
                    <a:close/>
                    <a:moveTo>
                      <a:pt x="128" y="188"/>
                    </a:moveTo>
                    <a:cubicBezTo>
                      <a:pt x="130" y="185"/>
                      <a:pt x="131" y="182"/>
                      <a:pt x="133" y="179"/>
                    </a:cubicBezTo>
                    <a:cubicBezTo>
                      <a:pt x="128" y="173"/>
                      <a:pt x="124" y="172"/>
                      <a:pt x="121" y="170"/>
                    </a:cubicBezTo>
                    <a:cubicBezTo>
                      <a:pt x="120" y="171"/>
                      <a:pt x="119" y="172"/>
                      <a:pt x="118" y="173"/>
                    </a:cubicBezTo>
                    <a:cubicBezTo>
                      <a:pt x="118" y="179"/>
                      <a:pt x="121" y="185"/>
                      <a:pt x="128" y="188"/>
                    </a:cubicBezTo>
                    <a:close/>
                    <a:moveTo>
                      <a:pt x="115" y="159"/>
                    </a:moveTo>
                    <a:cubicBezTo>
                      <a:pt x="120" y="149"/>
                      <a:pt x="130" y="128"/>
                      <a:pt x="128" y="116"/>
                    </a:cubicBezTo>
                    <a:cubicBezTo>
                      <a:pt x="118" y="127"/>
                      <a:pt x="112" y="142"/>
                      <a:pt x="106" y="155"/>
                    </a:cubicBezTo>
                    <a:cubicBezTo>
                      <a:pt x="109" y="159"/>
                      <a:pt x="108" y="159"/>
                      <a:pt x="115" y="159"/>
                    </a:cubicBezTo>
                    <a:close/>
                    <a:moveTo>
                      <a:pt x="102" y="143"/>
                    </a:moveTo>
                    <a:cubicBezTo>
                      <a:pt x="105" y="137"/>
                      <a:pt x="107" y="133"/>
                      <a:pt x="107" y="125"/>
                    </a:cubicBezTo>
                    <a:cubicBezTo>
                      <a:pt x="97" y="102"/>
                      <a:pt x="101" y="103"/>
                      <a:pt x="87" y="112"/>
                    </a:cubicBezTo>
                    <a:cubicBezTo>
                      <a:pt x="87" y="122"/>
                      <a:pt x="93" y="137"/>
                      <a:pt x="102" y="143"/>
                    </a:cubicBezTo>
                    <a:close/>
                    <a:moveTo>
                      <a:pt x="74" y="47"/>
                    </a:moveTo>
                    <a:cubicBezTo>
                      <a:pt x="76" y="44"/>
                      <a:pt x="78" y="42"/>
                      <a:pt x="80" y="39"/>
                    </a:cubicBezTo>
                    <a:cubicBezTo>
                      <a:pt x="79" y="38"/>
                      <a:pt x="79" y="37"/>
                      <a:pt x="78" y="36"/>
                    </a:cubicBezTo>
                    <a:cubicBezTo>
                      <a:pt x="79" y="35"/>
                      <a:pt x="79" y="34"/>
                      <a:pt x="80" y="32"/>
                    </a:cubicBezTo>
                    <a:cubicBezTo>
                      <a:pt x="77" y="27"/>
                      <a:pt x="75" y="25"/>
                      <a:pt x="73" y="23"/>
                    </a:cubicBezTo>
                    <a:cubicBezTo>
                      <a:pt x="71" y="25"/>
                      <a:pt x="70" y="26"/>
                      <a:pt x="69" y="27"/>
                    </a:cubicBezTo>
                    <a:cubicBezTo>
                      <a:pt x="69" y="33"/>
                      <a:pt x="68" y="41"/>
                      <a:pt x="71" y="47"/>
                    </a:cubicBezTo>
                    <a:cubicBezTo>
                      <a:pt x="72" y="47"/>
                      <a:pt x="72" y="46"/>
                      <a:pt x="73" y="46"/>
                    </a:cubicBezTo>
                    <a:cubicBezTo>
                      <a:pt x="73" y="46"/>
                      <a:pt x="73" y="47"/>
                      <a:pt x="74" y="47"/>
                    </a:cubicBezTo>
                    <a:close/>
                  </a:path>
                </a:pathLst>
              </a:custGeom>
              <a:solidFill>
                <a:srgbClr val="E60012"/>
              </a:solidFill>
              <a:ln>
                <a:noFill/>
              </a:ln>
            </p:spPr>
            <p:txBody>
              <a:bodyPr anchor="ctr"/>
              <a:lstStyle/>
              <a:p>
                <a:pPr algn="ctr"/>
                <a:endParaRPr/>
              </a:p>
            </p:txBody>
          </p:sp>
          <p:sp>
            <p:nvSpPr>
              <p:cNvPr id="102" name="任意多边形: 形状 74"/>
              <p:cNvSpPr/>
              <p:nvPr/>
            </p:nvSpPr>
            <p:spPr bwMode="auto">
              <a:xfrm>
                <a:off x="2944813" y="3798888"/>
                <a:ext cx="292100" cy="53975"/>
              </a:xfrm>
              <a:custGeom>
                <a:avLst/>
                <a:gdLst>
                  <a:gd name="T0" fmla="*/ 30 w 374"/>
                  <a:gd name="T1" fmla="*/ 68 h 70"/>
                  <a:gd name="T2" fmla="*/ 6 w 374"/>
                  <a:gd name="T3" fmla="*/ 68 h 70"/>
                  <a:gd name="T4" fmla="*/ 14 w 374"/>
                  <a:gd name="T5" fmla="*/ 25 h 70"/>
                  <a:gd name="T6" fmla="*/ 33 w 374"/>
                  <a:gd name="T7" fmla="*/ 1 h 70"/>
                  <a:gd name="T8" fmla="*/ 39 w 374"/>
                  <a:gd name="T9" fmla="*/ 1 h 70"/>
                  <a:gd name="T10" fmla="*/ 85 w 374"/>
                  <a:gd name="T11" fmla="*/ 46 h 70"/>
                  <a:gd name="T12" fmla="*/ 78 w 374"/>
                  <a:gd name="T13" fmla="*/ 68 h 70"/>
                  <a:gd name="T14" fmla="*/ 57 w 374"/>
                  <a:gd name="T15" fmla="*/ 63 h 70"/>
                  <a:gd name="T16" fmla="*/ 55 w 374"/>
                  <a:gd name="T17" fmla="*/ 1 h 70"/>
                  <a:gd name="T18" fmla="*/ 69 w 374"/>
                  <a:gd name="T19" fmla="*/ 57 h 70"/>
                  <a:gd name="T20" fmla="*/ 72 w 374"/>
                  <a:gd name="T21" fmla="*/ 51 h 70"/>
                  <a:gd name="T22" fmla="*/ 121 w 374"/>
                  <a:gd name="T23" fmla="*/ 1 h 70"/>
                  <a:gd name="T24" fmla="*/ 108 w 374"/>
                  <a:gd name="T25" fmla="*/ 40 h 70"/>
                  <a:gd name="T26" fmla="*/ 91 w 374"/>
                  <a:gd name="T27" fmla="*/ 68 h 70"/>
                  <a:gd name="T28" fmla="*/ 104 w 374"/>
                  <a:gd name="T29" fmla="*/ 25 h 70"/>
                  <a:gd name="T30" fmla="*/ 121 w 374"/>
                  <a:gd name="T31" fmla="*/ 1 h 70"/>
                  <a:gd name="T32" fmla="*/ 144 w 374"/>
                  <a:gd name="T33" fmla="*/ 68 h 70"/>
                  <a:gd name="T34" fmla="*/ 138 w 374"/>
                  <a:gd name="T35" fmla="*/ 68 h 70"/>
                  <a:gd name="T36" fmla="*/ 150 w 374"/>
                  <a:gd name="T37" fmla="*/ 1 h 70"/>
                  <a:gd name="T38" fmla="*/ 139 w 374"/>
                  <a:gd name="T39" fmla="*/ 44 h 70"/>
                  <a:gd name="T40" fmla="*/ 190 w 374"/>
                  <a:gd name="T41" fmla="*/ 68 h 70"/>
                  <a:gd name="T42" fmla="*/ 172 w 374"/>
                  <a:gd name="T43" fmla="*/ 68 h 70"/>
                  <a:gd name="T44" fmla="*/ 172 w 374"/>
                  <a:gd name="T45" fmla="*/ 1 h 70"/>
                  <a:gd name="T46" fmla="*/ 190 w 374"/>
                  <a:gd name="T47" fmla="*/ 1 h 70"/>
                  <a:gd name="T48" fmla="*/ 234 w 374"/>
                  <a:gd name="T49" fmla="*/ 19 h 70"/>
                  <a:gd name="T50" fmla="*/ 230 w 374"/>
                  <a:gd name="T51" fmla="*/ 13 h 70"/>
                  <a:gd name="T52" fmla="*/ 230 w 374"/>
                  <a:gd name="T53" fmla="*/ 57 h 70"/>
                  <a:gd name="T54" fmla="*/ 234 w 374"/>
                  <a:gd name="T55" fmla="*/ 50 h 70"/>
                  <a:gd name="T56" fmla="*/ 247 w 374"/>
                  <a:gd name="T57" fmla="*/ 44 h 70"/>
                  <a:gd name="T58" fmla="*/ 232 w 374"/>
                  <a:gd name="T59" fmla="*/ 70 h 70"/>
                  <a:gd name="T60" fmla="*/ 216 w 374"/>
                  <a:gd name="T61" fmla="*/ 45 h 70"/>
                  <a:gd name="T62" fmla="*/ 219 w 374"/>
                  <a:gd name="T63" fmla="*/ 7 h 70"/>
                  <a:gd name="T64" fmla="*/ 241 w 374"/>
                  <a:gd name="T65" fmla="*/ 3 h 70"/>
                  <a:gd name="T66" fmla="*/ 247 w 374"/>
                  <a:gd name="T67" fmla="*/ 31 h 70"/>
                  <a:gd name="T68" fmla="*/ 270 w 374"/>
                  <a:gd name="T69" fmla="*/ 68 h 70"/>
                  <a:gd name="T70" fmla="*/ 266 w 374"/>
                  <a:gd name="T71" fmla="*/ 68 h 70"/>
                  <a:gd name="T72" fmla="*/ 266 w 374"/>
                  <a:gd name="T73" fmla="*/ 1 h 70"/>
                  <a:gd name="T74" fmla="*/ 270 w 374"/>
                  <a:gd name="T75" fmla="*/ 1 h 70"/>
                  <a:gd name="T76" fmla="*/ 302 w 374"/>
                  <a:gd name="T77" fmla="*/ 68 h 70"/>
                  <a:gd name="T78" fmla="*/ 302 w 374"/>
                  <a:gd name="T79" fmla="*/ 1 h 70"/>
                  <a:gd name="T80" fmla="*/ 326 w 374"/>
                  <a:gd name="T81" fmla="*/ 68 h 70"/>
                  <a:gd name="T82" fmla="*/ 308 w 374"/>
                  <a:gd name="T83" fmla="*/ 68 h 70"/>
                  <a:gd name="T84" fmla="*/ 326 w 374"/>
                  <a:gd name="T85" fmla="*/ 32 h 70"/>
                  <a:gd name="T86" fmla="*/ 366 w 374"/>
                  <a:gd name="T87" fmla="*/ 1 h 70"/>
                  <a:gd name="T88" fmla="*/ 360 w 374"/>
                  <a:gd name="T89" fmla="*/ 56 h 70"/>
                  <a:gd name="T90" fmla="*/ 340 w 374"/>
                  <a:gd name="T91" fmla="*/ 68 h 70"/>
                  <a:gd name="T92" fmla="*/ 359 w 374"/>
                  <a:gd name="T93" fmla="*/ 44 h 70"/>
                  <a:gd name="T94" fmla="*/ 359 w 374"/>
                  <a:gd name="T95" fmla="*/ 4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4" h="70">
                    <a:moveTo>
                      <a:pt x="52" y="1"/>
                    </a:moveTo>
                    <a:cubicBezTo>
                      <a:pt x="46" y="68"/>
                      <a:pt x="46" y="68"/>
                      <a:pt x="46" y="68"/>
                    </a:cubicBezTo>
                    <a:cubicBezTo>
                      <a:pt x="30" y="68"/>
                      <a:pt x="30" y="68"/>
                      <a:pt x="30" y="68"/>
                    </a:cubicBezTo>
                    <a:cubicBezTo>
                      <a:pt x="28" y="58"/>
                      <a:pt x="27" y="46"/>
                      <a:pt x="26" y="33"/>
                    </a:cubicBezTo>
                    <a:cubicBezTo>
                      <a:pt x="25" y="39"/>
                      <a:pt x="24" y="51"/>
                      <a:pt x="22" y="68"/>
                    </a:cubicBezTo>
                    <a:cubicBezTo>
                      <a:pt x="6" y="68"/>
                      <a:pt x="6" y="68"/>
                      <a:pt x="6" y="68"/>
                    </a:cubicBezTo>
                    <a:cubicBezTo>
                      <a:pt x="0" y="1"/>
                      <a:pt x="0" y="1"/>
                      <a:pt x="0" y="1"/>
                    </a:cubicBezTo>
                    <a:cubicBezTo>
                      <a:pt x="12" y="1"/>
                      <a:pt x="12" y="1"/>
                      <a:pt x="12" y="1"/>
                    </a:cubicBezTo>
                    <a:cubicBezTo>
                      <a:pt x="14" y="25"/>
                      <a:pt x="14" y="25"/>
                      <a:pt x="14" y="25"/>
                    </a:cubicBezTo>
                    <a:cubicBezTo>
                      <a:pt x="15" y="47"/>
                      <a:pt x="15" y="47"/>
                      <a:pt x="15" y="47"/>
                    </a:cubicBezTo>
                    <a:cubicBezTo>
                      <a:pt x="16" y="36"/>
                      <a:pt x="17" y="20"/>
                      <a:pt x="19" y="1"/>
                    </a:cubicBezTo>
                    <a:cubicBezTo>
                      <a:pt x="33" y="1"/>
                      <a:pt x="33" y="1"/>
                      <a:pt x="33" y="1"/>
                    </a:cubicBezTo>
                    <a:cubicBezTo>
                      <a:pt x="33" y="3"/>
                      <a:pt x="33" y="11"/>
                      <a:pt x="34" y="24"/>
                    </a:cubicBezTo>
                    <a:cubicBezTo>
                      <a:pt x="35" y="49"/>
                      <a:pt x="35" y="49"/>
                      <a:pt x="35" y="49"/>
                    </a:cubicBezTo>
                    <a:cubicBezTo>
                      <a:pt x="36" y="33"/>
                      <a:pt x="37" y="17"/>
                      <a:pt x="39" y="1"/>
                    </a:cubicBezTo>
                    <a:cubicBezTo>
                      <a:pt x="52" y="1"/>
                      <a:pt x="52" y="1"/>
                      <a:pt x="52" y="1"/>
                    </a:cubicBezTo>
                    <a:close/>
                    <a:moveTo>
                      <a:pt x="85" y="1"/>
                    </a:moveTo>
                    <a:cubicBezTo>
                      <a:pt x="85" y="46"/>
                      <a:pt x="85" y="46"/>
                      <a:pt x="85" y="46"/>
                    </a:cubicBezTo>
                    <a:cubicBezTo>
                      <a:pt x="85" y="51"/>
                      <a:pt x="85" y="55"/>
                      <a:pt x="85" y="57"/>
                    </a:cubicBezTo>
                    <a:cubicBezTo>
                      <a:pt x="85" y="59"/>
                      <a:pt x="84" y="61"/>
                      <a:pt x="83" y="63"/>
                    </a:cubicBezTo>
                    <a:cubicBezTo>
                      <a:pt x="81" y="65"/>
                      <a:pt x="80" y="67"/>
                      <a:pt x="78" y="68"/>
                    </a:cubicBezTo>
                    <a:cubicBezTo>
                      <a:pt x="76" y="69"/>
                      <a:pt x="73" y="70"/>
                      <a:pt x="71" y="70"/>
                    </a:cubicBezTo>
                    <a:cubicBezTo>
                      <a:pt x="68" y="70"/>
                      <a:pt x="65" y="69"/>
                      <a:pt x="63" y="68"/>
                    </a:cubicBezTo>
                    <a:cubicBezTo>
                      <a:pt x="60" y="66"/>
                      <a:pt x="59" y="65"/>
                      <a:pt x="57" y="63"/>
                    </a:cubicBezTo>
                    <a:cubicBezTo>
                      <a:pt x="56" y="60"/>
                      <a:pt x="56" y="58"/>
                      <a:pt x="55" y="56"/>
                    </a:cubicBezTo>
                    <a:cubicBezTo>
                      <a:pt x="55" y="54"/>
                      <a:pt x="55" y="49"/>
                      <a:pt x="55" y="41"/>
                    </a:cubicBezTo>
                    <a:cubicBezTo>
                      <a:pt x="55" y="1"/>
                      <a:pt x="55" y="1"/>
                      <a:pt x="55" y="1"/>
                    </a:cubicBezTo>
                    <a:cubicBezTo>
                      <a:pt x="68" y="1"/>
                      <a:pt x="68" y="1"/>
                      <a:pt x="68" y="1"/>
                    </a:cubicBezTo>
                    <a:cubicBezTo>
                      <a:pt x="68" y="52"/>
                      <a:pt x="68" y="52"/>
                      <a:pt x="68" y="52"/>
                    </a:cubicBezTo>
                    <a:cubicBezTo>
                      <a:pt x="68" y="54"/>
                      <a:pt x="68" y="56"/>
                      <a:pt x="69" y="57"/>
                    </a:cubicBezTo>
                    <a:cubicBezTo>
                      <a:pt x="69" y="58"/>
                      <a:pt x="69" y="58"/>
                      <a:pt x="70" y="58"/>
                    </a:cubicBezTo>
                    <a:cubicBezTo>
                      <a:pt x="71" y="58"/>
                      <a:pt x="71" y="58"/>
                      <a:pt x="72" y="57"/>
                    </a:cubicBezTo>
                    <a:cubicBezTo>
                      <a:pt x="72" y="56"/>
                      <a:pt x="72" y="54"/>
                      <a:pt x="72" y="51"/>
                    </a:cubicBezTo>
                    <a:cubicBezTo>
                      <a:pt x="72" y="1"/>
                      <a:pt x="72" y="1"/>
                      <a:pt x="72" y="1"/>
                    </a:cubicBezTo>
                    <a:cubicBezTo>
                      <a:pt x="85" y="1"/>
                      <a:pt x="85" y="1"/>
                      <a:pt x="85" y="1"/>
                    </a:cubicBezTo>
                    <a:close/>
                    <a:moveTo>
                      <a:pt x="121" y="1"/>
                    </a:moveTo>
                    <a:cubicBezTo>
                      <a:pt x="121" y="68"/>
                      <a:pt x="121" y="68"/>
                      <a:pt x="121" y="68"/>
                    </a:cubicBezTo>
                    <a:cubicBezTo>
                      <a:pt x="108" y="68"/>
                      <a:pt x="108" y="68"/>
                      <a:pt x="108" y="68"/>
                    </a:cubicBezTo>
                    <a:cubicBezTo>
                      <a:pt x="108" y="40"/>
                      <a:pt x="108" y="40"/>
                      <a:pt x="108" y="40"/>
                    </a:cubicBezTo>
                    <a:cubicBezTo>
                      <a:pt x="104" y="40"/>
                      <a:pt x="104" y="40"/>
                      <a:pt x="104" y="40"/>
                    </a:cubicBezTo>
                    <a:cubicBezTo>
                      <a:pt x="104" y="68"/>
                      <a:pt x="104" y="68"/>
                      <a:pt x="104" y="68"/>
                    </a:cubicBezTo>
                    <a:cubicBezTo>
                      <a:pt x="91" y="68"/>
                      <a:pt x="91" y="68"/>
                      <a:pt x="91" y="68"/>
                    </a:cubicBezTo>
                    <a:cubicBezTo>
                      <a:pt x="91" y="1"/>
                      <a:pt x="91" y="1"/>
                      <a:pt x="91" y="1"/>
                    </a:cubicBezTo>
                    <a:cubicBezTo>
                      <a:pt x="104" y="1"/>
                      <a:pt x="104" y="1"/>
                      <a:pt x="104" y="1"/>
                    </a:cubicBezTo>
                    <a:cubicBezTo>
                      <a:pt x="104" y="25"/>
                      <a:pt x="104" y="25"/>
                      <a:pt x="104" y="25"/>
                    </a:cubicBezTo>
                    <a:cubicBezTo>
                      <a:pt x="108" y="25"/>
                      <a:pt x="108" y="25"/>
                      <a:pt x="108" y="25"/>
                    </a:cubicBezTo>
                    <a:cubicBezTo>
                      <a:pt x="108" y="1"/>
                      <a:pt x="108" y="1"/>
                      <a:pt x="108" y="1"/>
                    </a:cubicBezTo>
                    <a:cubicBezTo>
                      <a:pt x="121" y="1"/>
                      <a:pt x="121" y="1"/>
                      <a:pt x="121" y="1"/>
                    </a:cubicBezTo>
                    <a:close/>
                    <a:moveTo>
                      <a:pt x="150" y="1"/>
                    </a:moveTo>
                    <a:cubicBezTo>
                      <a:pt x="158" y="68"/>
                      <a:pt x="158" y="68"/>
                      <a:pt x="158" y="68"/>
                    </a:cubicBezTo>
                    <a:cubicBezTo>
                      <a:pt x="144" y="68"/>
                      <a:pt x="144" y="68"/>
                      <a:pt x="144" y="68"/>
                    </a:cubicBezTo>
                    <a:cubicBezTo>
                      <a:pt x="143" y="56"/>
                      <a:pt x="143" y="56"/>
                      <a:pt x="143" y="56"/>
                    </a:cubicBezTo>
                    <a:cubicBezTo>
                      <a:pt x="139" y="56"/>
                      <a:pt x="139" y="56"/>
                      <a:pt x="139" y="56"/>
                    </a:cubicBezTo>
                    <a:cubicBezTo>
                      <a:pt x="138" y="68"/>
                      <a:pt x="138" y="68"/>
                      <a:pt x="138" y="68"/>
                    </a:cubicBezTo>
                    <a:cubicBezTo>
                      <a:pt x="124" y="68"/>
                      <a:pt x="124" y="68"/>
                      <a:pt x="124" y="68"/>
                    </a:cubicBezTo>
                    <a:cubicBezTo>
                      <a:pt x="131" y="1"/>
                      <a:pt x="131" y="1"/>
                      <a:pt x="131" y="1"/>
                    </a:cubicBezTo>
                    <a:cubicBezTo>
                      <a:pt x="150" y="1"/>
                      <a:pt x="150" y="1"/>
                      <a:pt x="150" y="1"/>
                    </a:cubicBezTo>
                    <a:close/>
                    <a:moveTo>
                      <a:pt x="143" y="44"/>
                    </a:moveTo>
                    <a:cubicBezTo>
                      <a:pt x="142" y="37"/>
                      <a:pt x="142" y="28"/>
                      <a:pt x="141" y="16"/>
                    </a:cubicBezTo>
                    <a:cubicBezTo>
                      <a:pt x="140" y="29"/>
                      <a:pt x="139" y="39"/>
                      <a:pt x="139" y="44"/>
                    </a:cubicBezTo>
                    <a:cubicBezTo>
                      <a:pt x="143" y="44"/>
                      <a:pt x="143" y="44"/>
                      <a:pt x="143" y="44"/>
                    </a:cubicBezTo>
                    <a:close/>
                    <a:moveTo>
                      <a:pt x="190" y="1"/>
                    </a:moveTo>
                    <a:cubicBezTo>
                      <a:pt x="190" y="68"/>
                      <a:pt x="190" y="68"/>
                      <a:pt x="190" y="68"/>
                    </a:cubicBezTo>
                    <a:cubicBezTo>
                      <a:pt x="178" y="68"/>
                      <a:pt x="178" y="68"/>
                      <a:pt x="178" y="68"/>
                    </a:cubicBezTo>
                    <a:cubicBezTo>
                      <a:pt x="172" y="38"/>
                      <a:pt x="172" y="38"/>
                      <a:pt x="172" y="38"/>
                    </a:cubicBezTo>
                    <a:cubicBezTo>
                      <a:pt x="172" y="68"/>
                      <a:pt x="172" y="68"/>
                      <a:pt x="172" y="68"/>
                    </a:cubicBezTo>
                    <a:cubicBezTo>
                      <a:pt x="161" y="68"/>
                      <a:pt x="161" y="68"/>
                      <a:pt x="161" y="68"/>
                    </a:cubicBezTo>
                    <a:cubicBezTo>
                      <a:pt x="161" y="1"/>
                      <a:pt x="161" y="1"/>
                      <a:pt x="161" y="1"/>
                    </a:cubicBezTo>
                    <a:cubicBezTo>
                      <a:pt x="172" y="1"/>
                      <a:pt x="172" y="1"/>
                      <a:pt x="172" y="1"/>
                    </a:cubicBezTo>
                    <a:cubicBezTo>
                      <a:pt x="179" y="32"/>
                      <a:pt x="179" y="32"/>
                      <a:pt x="179" y="32"/>
                    </a:cubicBezTo>
                    <a:cubicBezTo>
                      <a:pt x="179" y="1"/>
                      <a:pt x="179" y="1"/>
                      <a:pt x="179" y="1"/>
                    </a:cubicBezTo>
                    <a:cubicBezTo>
                      <a:pt x="190" y="1"/>
                      <a:pt x="190" y="1"/>
                      <a:pt x="190" y="1"/>
                    </a:cubicBezTo>
                    <a:close/>
                    <a:moveTo>
                      <a:pt x="247" y="31"/>
                    </a:moveTo>
                    <a:cubicBezTo>
                      <a:pt x="234" y="31"/>
                      <a:pt x="234" y="31"/>
                      <a:pt x="234" y="31"/>
                    </a:cubicBezTo>
                    <a:cubicBezTo>
                      <a:pt x="234" y="19"/>
                      <a:pt x="234" y="19"/>
                      <a:pt x="234" y="19"/>
                    </a:cubicBezTo>
                    <a:cubicBezTo>
                      <a:pt x="234" y="16"/>
                      <a:pt x="234" y="13"/>
                      <a:pt x="234" y="13"/>
                    </a:cubicBezTo>
                    <a:cubicBezTo>
                      <a:pt x="233" y="12"/>
                      <a:pt x="233" y="11"/>
                      <a:pt x="232" y="11"/>
                    </a:cubicBezTo>
                    <a:cubicBezTo>
                      <a:pt x="231" y="11"/>
                      <a:pt x="230" y="12"/>
                      <a:pt x="230" y="13"/>
                    </a:cubicBezTo>
                    <a:cubicBezTo>
                      <a:pt x="229" y="14"/>
                      <a:pt x="229" y="16"/>
                      <a:pt x="229" y="20"/>
                    </a:cubicBezTo>
                    <a:cubicBezTo>
                      <a:pt x="229" y="51"/>
                      <a:pt x="229" y="51"/>
                      <a:pt x="229" y="51"/>
                    </a:cubicBezTo>
                    <a:cubicBezTo>
                      <a:pt x="229" y="54"/>
                      <a:pt x="229" y="56"/>
                      <a:pt x="230" y="57"/>
                    </a:cubicBezTo>
                    <a:cubicBezTo>
                      <a:pt x="230" y="58"/>
                      <a:pt x="231" y="58"/>
                      <a:pt x="232" y="58"/>
                    </a:cubicBezTo>
                    <a:cubicBezTo>
                      <a:pt x="233" y="58"/>
                      <a:pt x="233" y="58"/>
                      <a:pt x="234" y="57"/>
                    </a:cubicBezTo>
                    <a:cubicBezTo>
                      <a:pt x="234" y="56"/>
                      <a:pt x="234" y="54"/>
                      <a:pt x="234" y="50"/>
                    </a:cubicBezTo>
                    <a:cubicBezTo>
                      <a:pt x="234" y="42"/>
                      <a:pt x="234" y="42"/>
                      <a:pt x="234" y="42"/>
                    </a:cubicBezTo>
                    <a:cubicBezTo>
                      <a:pt x="247" y="42"/>
                      <a:pt x="247" y="42"/>
                      <a:pt x="247" y="42"/>
                    </a:cubicBezTo>
                    <a:cubicBezTo>
                      <a:pt x="247" y="44"/>
                      <a:pt x="247" y="44"/>
                      <a:pt x="247" y="44"/>
                    </a:cubicBezTo>
                    <a:cubicBezTo>
                      <a:pt x="247" y="51"/>
                      <a:pt x="247" y="56"/>
                      <a:pt x="246" y="59"/>
                    </a:cubicBezTo>
                    <a:cubicBezTo>
                      <a:pt x="245" y="62"/>
                      <a:pt x="244" y="64"/>
                      <a:pt x="241" y="66"/>
                    </a:cubicBezTo>
                    <a:cubicBezTo>
                      <a:pt x="239" y="69"/>
                      <a:pt x="235" y="70"/>
                      <a:pt x="232" y="70"/>
                    </a:cubicBezTo>
                    <a:cubicBezTo>
                      <a:pt x="228" y="70"/>
                      <a:pt x="225" y="69"/>
                      <a:pt x="222" y="67"/>
                    </a:cubicBezTo>
                    <a:cubicBezTo>
                      <a:pt x="220" y="65"/>
                      <a:pt x="218" y="63"/>
                      <a:pt x="217" y="59"/>
                    </a:cubicBezTo>
                    <a:cubicBezTo>
                      <a:pt x="216" y="56"/>
                      <a:pt x="216" y="51"/>
                      <a:pt x="216" y="45"/>
                    </a:cubicBezTo>
                    <a:cubicBezTo>
                      <a:pt x="216" y="25"/>
                      <a:pt x="216" y="25"/>
                      <a:pt x="216" y="25"/>
                    </a:cubicBezTo>
                    <a:cubicBezTo>
                      <a:pt x="216" y="20"/>
                      <a:pt x="216" y="17"/>
                      <a:pt x="216" y="14"/>
                    </a:cubicBezTo>
                    <a:cubicBezTo>
                      <a:pt x="217" y="12"/>
                      <a:pt x="217" y="9"/>
                      <a:pt x="219" y="7"/>
                    </a:cubicBezTo>
                    <a:cubicBezTo>
                      <a:pt x="220" y="5"/>
                      <a:pt x="222" y="3"/>
                      <a:pt x="224" y="2"/>
                    </a:cubicBezTo>
                    <a:cubicBezTo>
                      <a:pt x="226" y="1"/>
                      <a:pt x="229" y="0"/>
                      <a:pt x="231" y="0"/>
                    </a:cubicBezTo>
                    <a:cubicBezTo>
                      <a:pt x="235" y="0"/>
                      <a:pt x="238" y="1"/>
                      <a:pt x="241" y="3"/>
                    </a:cubicBezTo>
                    <a:cubicBezTo>
                      <a:pt x="244" y="5"/>
                      <a:pt x="245" y="7"/>
                      <a:pt x="246" y="10"/>
                    </a:cubicBezTo>
                    <a:cubicBezTo>
                      <a:pt x="247" y="13"/>
                      <a:pt x="247" y="18"/>
                      <a:pt x="247" y="24"/>
                    </a:cubicBezTo>
                    <a:cubicBezTo>
                      <a:pt x="247" y="31"/>
                      <a:pt x="247" y="31"/>
                      <a:pt x="247" y="31"/>
                    </a:cubicBezTo>
                    <a:close/>
                    <a:moveTo>
                      <a:pt x="283" y="1"/>
                    </a:moveTo>
                    <a:cubicBezTo>
                      <a:pt x="283" y="68"/>
                      <a:pt x="283" y="68"/>
                      <a:pt x="283" y="68"/>
                    </a:cubicBezTo>
                    <a:cubicBezTo>
                      <a:pt x="270" y="68"/>
                      <a:pt x="270" y="68"/>
                      <a:pt x="270" y="68"/>
                    </a:cubicBezTo>
                    <a:cubicBezTo>
                      <a:pt x="270" y="40"/>
                      <a:pt x="270" y="40"/>
                      <a:pt x="270" y="40"/>
                    </a:cubicBezTo>
                    <a:cubicBezTo>
                      <a:pt x="266" y="40"/>
                      <a:pt x="266" y="40"/>
                      <a:pt x="266" y="40"/>
                    </a:cubicBezTo>
                    <a:cubicBezTo>
                      <a:pt x="266" y="68"/>
                      <a:pt x="266" y="68"/>
                      <a:pt x="266" y="68"/>
                    </a:cubicBezTo>
                    <a:cubicBezTo>
                      <a:pt x="253" y="68"/>
                      <a:pt x="253" y="68"/>
                      <a:pt x="253" y="68"/>
                    </a:cubicBezTo>
                    <a:cubicBezTo>
                      <a:pt x="253" y="1"/>
                      <a:pt x="253" y="1"/>
                      <a:pt x="253" y="1"/>
                    </a:cubicBezTo>
                    <a:cubicBezTo>
                      <a:pt x="266" y="1"/>
                      <a:pt x="266" y="1"/>
                      <a:pt x="266" y="1"/>
                    </a:cubicBezTo>
                    <a:cubicBezTo>
                      <a:pt x="266" y="25"/>
                      <a:pt x="266" y="25"/>
                      <a:pt x="266" y="25"/>
                    </a:cubicBezTo>
                    <a:cubicBezTo>
                      <a:pt x="270" y="25"/>
                      <a:pt x="270" y="25"/>
                      <a:pt x="270" y="25"/>
                    </a:cubicBezTo>
                    <a:cubicBezTo>
                      <a:pt x="270" y="1"/>
                      <a:pt x="270" y="1"/>
                      <a:pt x="270" y="1"/>
                    </a:cubicBezTo>
                    <a:cubicBezTo>
                      <a:pt x="283" y="1"/>
                      <a:pt x="283" y="1"/>
                      <a:pt x="283" y="1"/>
                    </a:cubicBezTo>
                    <a:close/>
                    <a:moveTo>
                      <a:pt x="302" y="1"/>
                    </a:moveTo>
                    <a:cubicBezTo>
                      <a:pt x="302" y="68"/>
                      <a:pt x="302" y="68"/>
                      <a:pt x="302" y="68"/>
                    </a:cubicBezTo>
                    <a:cubicBezTo>
                      <a:pt x="289" y="68"/>
                      <a:pt x="289" y="68"/>
                      <a:pt x="289" y="68"/>
                    </a:cubicBezTo>
                    <a:cubicBezTo>
                      <a:pt x="289" y="1"/>
                      <a:pt x="289" y="1"/>
                      <a:pt x="289" y="1"/>
                    </a:cubicBezTo>
                    <a:cubicBezTo>
                      <a:pt x="302" y="1"/>
                      <a:pt x="302" y="1"/>
                      <a:pt x="302" y="1"/>
                    </a:cubicBezTo>
                    <a:close/>
                    <a:moveTo>
                      <a:pt x="337" y="1"/>
                    </a:moveTo>
                    <a:cubicBezTo>
                      <a:pt x="337" y="68"/>
                      <a:pt x="337" y="68"/>
                      <a:pt x="337" y="68"/>
                    </a:cubicBezTo>
                    <a:cubicBezTo>
                      <a:pt x="326" y="68"/>
                      <a:pt x="326" y="68"/>
                      <a:pt x="326" y="68"/>
                    </a:cubicBezTo>
                    <a:cubicBezTo>
                      <a:pt x="319" y="38"/>
                      <a:pt x="319" y="38"/>
                      <a:pt x="319" y="38"/>
                    </a:cubicBezTo>
                    <a:cubicBezTo>
                      <a:pt x="319" y="68"/>
                      <a:pt x="319" y="68"/>
                      <a:pt x="319" y="68"/>
                    </a:cubicBezTo>
                    <a:cubicBezTo>
                      <a:pt x="308" y="68"/>
                      <a:pt x="308" y="68"/>
                      <a:pt x="308" y="68"/>
                    </a:cubicBezTo>
                    <a:cubicBezTo>
                      <a:pt x="308" y="1"/>
                      <a:pt x="308" y="1"/>
                      <a:pt x="308" y="1"/>
                    </a:cubicBezTo>
                    <a:cubicBezTo>
                      <a:pt x="319" y="1"/>
                      <a:pt x="319" y="1"/>
                      <a:pt x="319" y="1"/>
                    </a:cubicBezTo>
                    <a:cubicBezTo>
                      <a:pt x="326" y="32"/>
                      <a:pt x="326" y="32"/>
                      <a:pt x="326" y="32"/>
                    </a:cubicBezTo>
                    <a:cubicBezTo>
                      <a:pt x="326" y="1"/>
                      <a:pt x="326" y="1"/>
                      <a:pt x="326" y="1"/>
                    </a:cubicBezTo>
                    <a:cubicBezTo>
                      <a:pt x="337" y="1"/>
                      <a:pt x="337" y="1"/>
                      <a:pt x="337" y="1"/>
                    </a:cubicBezTo>
                    <a:close/>
                    <a:moveTo>
                      <a:pt x="366" y="1"/>
                    </a:moveTo>
                    <a:cubicBezTo>
                      <a:pt x="374" y="68"/>
                      <a:pt x="374" y="68"/>
                      <a:pt x="374" y="68"/>
                    </a:cubicBezTo>
                    <a:cubicBezTo>
                      <a:pt x="360" y="68"/>
                      <a:pt x="360" y="68"/>
                      <a:pt x="360" y="68"/>
                    </a:cubicBezTo>
                    <a:cubicBezTo>
                      <a:pt x="360" y="56"/>
                      <a:pt x="360" y="56"/>
                      <a:pt x="360" y="56"/>
                    </a:cubicBezTo>
                    <a:cubicBezTo>
                      <a:pt x="355" y="56"/>
                      <a:pt x="355" y="56"/>
                      <a:pt x="355" y="56"/>
                    </a:cubicBezTo>
                    <a:cubicBezTo>
                      <a:pt x="354" y="68"/>
                      <a:pt x="354" y="68"/>
                      <a:pt x="354" y="68"/>
                    </a:cubicBezTo>
                    <a:cubicBezTo>
                      <a:pt x="340" y="68"/>
                      <a:pt x="340" y="68"/>
                      <a:pt x="340" y="68"/>
                    </a:cubicBezTo>
                    <a:cubicBezTo>
                      <a:pt x="347" y="1"/>
                      <a:pt x="347" y="1"/>
                      <a:pt x="347" y="1"/>
                    </a:cubicBezTo>
                    <a:cubicBezTo>
                      <a:pt x="366" y="1"/>
                      <a:pt x="366" y="1"/>
                      <a:pt x="366" y="1"/>
                    </a:cubicBezTo>
                    <a:close/>
                    <a:moveTo>
                      <a:pt x="359" y="44"/>
                    </a:moveTo>
                    <a:cubicBezTo>
                      <a:pt x="359" y="37"/>
                      <a:pt x="358" y="28"/>
                      <a:pt x="357" y="16"/>
                    </a:cubicBezTo>
                    <a:cubicBezTo>
                      <a:pt x="356" y="29"/>
                      <a:pt x="355" y="39"/>
                      <a:pt x="355" y="44"/>
                    </a:cubicBezTo>
                    <a:lnTo>
                      <a:pt x="359" y="44"/>
                    </a:lnTo>
                    <a:close/>
                  </a:path>
                </a:pathLst>
              </a:custGeom>
              <a:grpFill/>
              <a:ln>
                <a:noFill/>
              </a:ln>
            </p:spPr>
            <p:txBody>
              <a:bodyPr anchor="ctr"/>
              <a:lstStyle/>
              <a:p>
                <a:pPr algn="ctr"/>
                <a:endParaRPr/>
              </a:p>
            </p:txBody>
          </p:sp>
          <p:sp>
            <p:nvSpPr>
              <p:cNvPr id="103" name="任意多边形: 形状 75"/>
              <p:cNvSpPr/>
              <p:nvPr/>
            </p:nvSpPr>
            <p:spPr bwMode="auto">
              <a:xfrm>
                <a:off x="2601913" y="3629026"/>
                <a:ext cx="976313" cy="134938"/>
              </a:xfrm>
              <a:custGeom>
                <a:avLst/>
                <a:gdLst>
                  <a:gd name="T0" fmla="*/ 1245 w 1245"/>
                  <a:gd name="T1" fmla="*/ 0 h 173"/>
                  <a:gd name="T2" fmla="*/ 1149 w 1245"/>
                  <a:gd name="T3" fmla="*/ 173 h 173"/>
                  <a:gd name="T4" fmla="*/ 96 w 1245"/>
                  <a:gd name="T5" fmla="*/ 173 h 173"/>
                  <a:gd name="T6" fmla="*/ 0 w 1245"/>
                  <a:gd name="T7" fmla="*/ 0 h 173"/>
                  <a:gd name="T8" fmla="*/ 1245 w 1245"/>
                  <a:gd name="T9" fmla="*/ 0 h 173"/>
                </a:gdLst>
                <a:ahLst/>
                <a:cxnLst>
                  <a:cxn ang="0">
                    <a:pos x="T0" y="T1"/>
                  </a:cxn>
                  <a:cxn ang="0">
                    <a:pos x="T2" y="T3"/>
                  </a:cxn>
                  <a:cxn ang="0">
                    <a:pos x="T4" y="T5"/>
                  </a:cxn>
                  <a:cxn ang="0">
                    <a:pos x="T6" y="T7"/>
                  </a:cxn>
                  <a:cxn ang="0">
                    <a:pos x="T8" y="T9"/>
                  </a:cxn>
                </a:cxnLst>
                <a:rect l="0" t="0" r="r" b="b"/>
                <a:pathLst>
                  <a:path w="1245" h="173">
                    <a:moveTo>
                      <a:pt x="1245" y="0"/>
                    </a:moveTo>
                    <a:cubicBezTo>
                      <a:pt x="1221" y="63"/>
                      <a:pt x="1189" y="121"/>
                      <a:pt x="1149" y="173"/>
                    </a:cubicBezTo>
                    <a:cubicBezTo>
                      <a:pt x="96" y="173"/>
                      <a:pt x="96" y="173"/>
                      <a:pt x="96" y="173"/>
                    </a:cubicBezTo>
                    <a:cubicBezTo>
                      <a:pt x="57" y="121"/>
                      <a:pt x="24" y="63"/>
                      <a:pt x="0" y="0"/>
                    </a:cubicBezTo>
                    <a:lnTo>
                      <a:pt x="1245" y="0"/>
                    </a:lnTo>
                    <a:close/>
                  </a:path>
                </a:pathLst>
              </a:custGeom>
              <a:noFill/>
              <a:ln>
                <a:solidFill>
                  <a:schemeClr val="accent1"/>
                </a:solidFill>
              </a:ln>
            </p:spPr>
            <p:txBody>
              <a:bodyPr anchor="ctr"/>
              <a:lstStyle/>
              <a:p>
                <a:pPr algn="ctr"/>
                <a:endParaRPr/>
              </a:p>
            </p:txBody>
          </p:sp>
          <p:sp>
            <p:nvSpPr>
              <p:cNvPr id="104" name="任意多边形: 形状 76"/>
              <p:cNvSpPr/>
              <p:nvPr/>
            </p:nvSpPr>
            <p:spPr bwMode="auto">
              <a:xfrm>
                <a:off x="2709863" y="3643313"/>
                <a:ext cx="493713" cy="95250"/>
              </a:xfrm>
              <a:custGeom>
                <a:avLst/>
                <a:gdLst>
                  <a:gd name="T0" fmla="*/ 11 w 630"/>
                  <a:gd name="T1" fmla="*/ 33 h 121"/>
                  <a:gd name="T2" fmla="*/ 35 w 630"/>
                  <a:gd name="T3" fmla="*/ 100 h 121"/>
                  <a:gd name="T4" fmla="*/ 72 w 630"/>
                  <a:gd name="T5" fmla="*/ 56 h 121"/>
                  <a:gd name="T6" fmla="*/ 62 w 630"/>
                  <a:gd name="T7" fmla="*/ 38 h 121"/>
                  <a:gd name="T8" fmla="*/ 58 w 630"/>
                  <a:gd name="T9" fmla="*/ 98 h 121"/>
                  <a:gd name="T10" fmla="*/ 75 w 630"/>
                  <a:gd name="T11" fmla="*/ 18 h 121"/>
                  <a:gd name="T12" fmla="*/ 31 w 630"/>
                  <a:gd name="T13" fmla="*/ 52 h 121"/>
                  <a:gd name="T14" fmla="*/ 34 w 630"/>
                  <a:gd name="T15" fmla="*/ 67 h 121"/>
                  <a:gd name="T16" fmla="*/ 171 w 630"/>
                  <a:gd name="T17" fmla="*/ 39 h 121"/>
                  <a:gd name="T18" fmla="*/ 186 w 630"/>
                  <a:gd name="T19" fmla="*/ 68 h 121"/>
                  <a:gd name="T20" fmla="*/ 191 w 630"/>
                  <a:gd name="T21" fmla="*/ 41 h 121"/>
                  <a:gd name="T22" fmla="*/ 194 w 630"/>
                  <a:gd name="T23" fmla="*/ 24 h 121"/>
                  <a:gd name="T24" fmla="*/ 151 w 630"/>
                  <a:gd name="T25" fmla="*/ 30 h 121"/>
                  <a:gd name="T26" fmla="*/ 131 w 630"/>
                  <a:gd name="T27" fmla="*/ 64 h 121"/>
                  <a:gd name="T28" fmla="*/ 140 w 630"/>
                  <a:gd name="T29" fmla="*/ 64 h 121"/>
                  <a:gd name="T30" fmla="*/ 134 w 630"/>
                  <a:gd name="T31" fmla="*/ 113 h 121"/>
                  <a:gd name="T32" fmla="*/ 187 w 630"/>
                  <a:gd name="T33" fmla="*/ 61 h 121"/>
                  <a:gd name="T34" fmla="*/ 174 w 630"/>
                  <a:gd name="T35" fmla="*/ 53 h 121"/>
                  <a:gd name="T36" fmla="*/ 170 w 630"/>
                  <a:gd name="T37" fmla="*/ 62 h 121"/>
                  <a:gd name="T38" fmla="*/ 166 w 630"/>
                  <a:gd name="T39" fmla="*/ 77 h 121"/>
                  <a:gd name="T40" fmla="*/ 179 w 630"/>
                  <a:gd name="T41" fmla="*/ 113 h 121"/>
                  <a:gd name="T42" fmla="*/ 223 w 630"/>
                  <a:gd name="T43" fmla="*/ 91 h 121"/>
                  <a:gd name="T44" fmla="*/ 186 w 630"/>
                  <a:gd name="T45" fmla="*/ 88 h 121"/>
                  <a:gd name="T46" fmla="*/ 173 w 630"/>
                  <a:gd name="T47" fmla="*/ 86 h 121"/>
                  <a:gd name="T48" fmla="*/ 271 w 630"/>
                  <a:gd name="T49" fmla="*/ 25 h 121"/>
                  <a:gd name="T50" fmla="*/ 251 w 630"/>
                  <a:gd name="T51" fmla="*/ 92 h 121"/>
                  <a:gd name="T52" fmla="*/ 306 w 630"/>
                  <a:gd name="T53" fmla="*/ 49 h 121"/>
                  <a:gd name="T54" fmla="*/ 297 w 630"/>
                  <a:gd name="T55" fmla="*/ 23 h 121"/>
                  <a:gd name="T56" fmla="*/ 317 w 630"/>
                  <a:gd name="T57" fmla="*/ 7 h 121"/>
                  <a:gd name="T58" fmla="*/ 279 w 630"/>
                  <a:gd name="T59" fmla="*/ 8 h 121"/>
                  <a:gd name="T60" fmla="*/ 287 w 630"/>
                  <a:gd name="T61" fmla="*/ 34 h 121"/>
                  <a:gd name="T62" fmla="*/ 293 w 630"/>
                  <a:gd name="T63" fmla="*/ 40 h 121"/>
                  <a:gd name="T64" fmla="*/ 316 w 630"/>
                  <a:gd name="T65" fmla="*/ 58 h 121"/>
                  <a:gd name="T66" fmla="*/ 332 w 630"/>
                  <a:gd name="T67" fmla="*/ 76 h 121"/>
                  <a:gd name="T68" fmla="*/ 308 w 630"/>
                  <a:gd name="T69" fmla="*/ 109 h 121"/>
                  <a:gd name="T70" fmla="*/ 296 w 630"/>
                  <a:gd name="T71" fmla="*/ 107 h 121"/>
                  <a:gd name="T72" fmla="*/ 263 w 630"/>
                  <a:gd name="T73" fmla="*/ 86 h 121"/>
                  <a:gd name="T74" fmla="*/ 305 w 630"/>
                  <a:gd name="T75" fmla="*/ 65 h 121"/>
                  <a:gd name="T76" fmla="*/ 377 w 630"/>
                  <a:gd name="T77" fmla="*/ 46 h 121"/>
                  <a:gd name="T78" fmla="*/ 419 w 630"/>
                  <a:gd name="T79" fmla="*/ 47 h 121"/>
                  <a:gd name="T80" fmla="*/ 418 w 630"/>
                  <a:gd name="T81" fmla="*/ 56 h 121"/>
                  <a:gd name="T82" fmla="*/ 370 w 630"/>
                  <a:gd name="T83" fmla="*/ 84 h 121"/>
                  <a:gd name="T84" fmla="*/ 388 w 630"/>
                  <a:gd name="T85" fmla="*/ 105 h 121"/>
                  <a:gd name="T86" fmla="*/ 415 w 630"/>
                  <a:gd name="T87" fmla="*/ 108 h 121"/>
                  <a:gd name="T88" fmla="*/ 438 w 630"/>
                  <a:gd name="T89" fmla="*/ 69 h 121"/>
                  <a:gd name="T90" fmla="*/ 449 w 630"/>
                  <a:gd name="T91" fmla="*/ 56 h 121"/>
                  <a:gd name="T92" fmla="*/ 423 w 630"/>
                  <a:gd name="T93" fmla="*/ 29 h 121"/>
                  <a:gd name="T94" fmla="*/ 408 w 630"/>
                  <a:gd name="T95" fmla="*/ 22 h 121"/>
                  <a:gd name="T96" fmla="*/ 408 w 630"/>
                  <a:gd name="T97" fmla="*/ 22 h 121"/>
                  <a:gd name="T98" fmla="*/ 373 w 630"/>
                  <a:gd name="T99" fmla="*/ 63 h 121"/>
                  <a:gd name="T100" fmla="*/ 541 w 630"/>
                  <a:gd name="T101" fmla="*/ 44 h 121"/>
                  <a:gd name="T102" fmla="*/ 566 w 630"/>
                  <a:gd name="T103" fmla="*/ 83 h 121"/>
                  <a:gd name="T104" fmla="*/ 576 w 630"/>
                  <a:gd name="T105" fmla="*/ 102 h 121"/>
                  <a:gd name="T106" fmla="*/ 630 w 630"/>
                  <a:gd name="T107" fmla="*/ 101 h 121"/>
                  <a:gd name="T108" fmla="*/ 604 w 630"/>
                  <a:gd name="T109" fmla="*/ 55 h 121"/>
                  <a:gd name="T110" fmla="*/ 585 w 630"/>
                  <a:gd name="T111" fmla="*/ 45 h 121"/>
                  <a:gd name="T112" fmla="*/ 577 w 630"/>
                  <a:gd name="T113" fmla="*/ 15 h 121"/>
                  <a:gd name="T114" fmla="*/ 594 w 630"/>
                  <a:gd name="T115" fmla="*/ 29 h 121"/>
                  <a:gd name="T116" fmla="*/ 542 w 630"/>
                  <a:gd name="T117" fmla="*/ 72 h 121"/>
                  <a:gd name="T118" fmla="*/ 542 w 630"/>
                  <a:gd name="T119" fmla="*/ 72 h 121"/>
                  <a:gd name="T120" fmla="*/ 526 w 630"/>
                  <a:gd name="T121" fmla="*/ 9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0" h="121">
                    <a:moveTo>
                      <a:pt x="43" y="91"/>
                    </a:moveTo>
                    <a:cubicBezTo>
                      <a:pt x="44" y="89"/>
                      <a:pt x="44" y="84"/>
                      <a:pt x="43" y="77"/>
                    </a:cubicBezTo>
                    <a:cubicBezTo>
                      <a:pt x="42" y="64"/>
                      <a:pt x="42" y="53"/>
                      <a:pt x="43" y="44"/>
                    </a:cubicBezTo>
                    <a:cubicBezTo>
                      <a:pt x="43" y="37"/>
                      <a:pt x="45" y="32"/>
                      <a:pt x="48" y="28"/>
                    </a:cubicBezTo>
                    <a:cubicBezTo>
                      <a:pt x="49" y="26"/>
                      <a:pt x="47" y="24"/>
                      <a:pt x="43" y="23"/>
                    </a:cubicBezTo>
                    <a:cubicBezTo>
                      <a:pt x="38" y="22"/>
                      <a:pt x="33" y="23"/>
                      <a:pt x="30" y="24"/>
                    </a:cubicBezTo>
                    <a:cubicBezTo>
                      <a:pt x="25" y="27"/>
                      <a:pt x="20" y="28"/>
                      <a:pt x="15" y="29"/>
                    </a:cubicBezTo>
                    <a:cubicBezTo>
                      <a:pt x="13" y="30"/>
                      <a:pt x="11" y="31"/>
                      <a:pt x="11" y="33"/>
                    </a:cubicBezTo>
                    <a:cubicBezTo>
                      <a:pt x="12" y="35"/>
                      <a:pt x="12" y="43"/>
                      <a:pt x="11" y="59"/>
                    </a:cubicBezTo>
                    <a:cubicBezTo>
                      <a:pt x="11" y="65"/>
                      <a:pt x="11" y="68"/>
                      <a:pt x="11" y="70"/>
                    </a:cubicBezTo>
                    <a:cubicBezTo>
                      <a:pt x="11" y="75"/>
                      <a:pt x="7" y="79"/>
                      <a:pt x="0" y="84"/>
                    </a:cubicBezTo>
                    <a:cubicBezTo>
                      <a:pt x="1" y="87"/>
                      <a:pt x="3" y="90"/>
                      <a:pt x="8" y="91"/>
                    </a:cubicBezTo>
                    <a:cubicBezTo>
                      <a:pt x="11" y="86"/>
                      <a:pt x="15" y="82"/>
                      <a:pt x="22" y="77"/>
                    </a:cubicBezTo>
                    <a:cubicBezTo>
                      <a:pt x="25" y="81"/>
                      <a:pt x="30" y="86"/>
                      <a:pt x="37" y="90"/>
                    </a:cubicBezTo>
                    <a:cubicBezTo>
                      <a:pt x="40" y="91"/>
                      <a:pt x="41" y="92"/>
                      <a:pt x="42" y="93"/>
                    </a:cubicBezTo>
                    <a:cubicBezTo>
                      <a:pt x="40" y="95"/>
                      <a:pt x="38" y="97"/>
                      <a:pt x="35" y="100"/>
                    </a:cubicBezTo>
                    <a:cubicBezTo>
                      <a:pt x="32" y="103"/>
                      <a:pt x="30" y="105"/>
                      <a:pt x="29" y="107"/>
                    </a:cubicBezTo>
                    <a:cubicBezTo>
                      <a:pt x="30" y="108"/>
                      <a:pt x="33" y="107"/>
                      <a:pt x="40" y="104"/>
                    </a:cubicBezTo>
                    <a:cubicBezTo>
                      <a:pt x="44" y="102"/>
                      <a:pt x="46" y="100"/>
                      <a:pt x="46" y="99"/>
                    </a:cubicBezTo>
                    <a:cubicBezTo>
                      <a:pt x="46" y="96"/>
                      <a:pt x="47" y="92"/>
                      <a:pt x="50" y="88"/>
                    </a:cubicBezTo>
                    <a:cubicBezTo>
                      <a:pt x="53" y="84"/>
                      <a:pt x="55" y="79"/>
                      <a:pt x="57" y="74"/>
                    </a:cubicBezTo>
                    <a:cubicBezTo>
                      <a:pt x="59" y="69"/>
                      <a:pt x="64" y="66"/>
                      <a:pt x="73" y="64"/>
                    </a:cubicBezTo>
                    <a:cubicBezTo>
                      <a:pt x="73" y="64"/>
                      <a:pt x="73" y="62"/>
                      <a:pt x="73" y="60"/>
                    </a:cubicBezTo>
                    <a:cubicBezTo>
                      <a:pt x="73" y="57"/>
                      <a:pt x="73" y="56"/>
                      <a:pt x="72" y="56"/>
                    </a:cubicBezTo>
                    <a:cubicBezTo>
                      <a:pt x="70" y="56"/>
                      <a:pt x="68" y="56"/>
                      <a:pt x="66" y="57"/>
                    </a:cubicBezTo>
                    <a:cubicBezTo>
                      <a:pt x="64" y="57"/>
                      <a:pt x="61" y="57"/>
                      <a:pt x="60" y="58"/>
                    </a:cubicBezTo>
                    <a:cubicBezTo>
                      <a:pt x="60" y="53"/>
                      <a:pt x="61" y="50"/>
                      <a:pt x="62" y="48"/>
                    </a:cubicBezTo>
                    <a:cubicBezTo>
                      <a:pt x="63" y="47"/>
                      <a:pt x="66" y="45"/>
                      <a:pt x="70" y="42"/>
                    </a:cubicBezTo>
                    <a:cubicBezTo>
                      <a:pt x="71" y="41"/>
                      <a:pt x="71" y="41"/>
                      <a:pt x="72" y="41"/>
                    </a:cubicBezTo>
                    <a:cubicBezTo>
                      <a:pt x="73" y="40"/>
                      <a:pt x="73" y="39"/>
                      <a:pt x="72" y="37"/>
                    </a:cubicBezTo>
                    <a:cubicBezTo>
                      <a:pt x="71" y="36"/>
                      <a:pt x="69" y="36"/>
                      <a:pt x="68" y="36"/>
                    </a:cubicBezTo>
                    <a:cubicBezTo>
                      <a:pt x="67" y="36"/>
                      <a:pt x="66" y="37"/>
                      <a:pt x="62" y="38"/>
                    </a:cubicBezTo>
                    <a:cubicBezTo>
                      <a:pt x="63" y="37"/>
                      <a:pt x="63" y="34"/>
                      <a:pt x="62" y="30"/>
                    </a:cubicBezTo>
                    <a:cubicBezTo>
                      <a:pt x="62" y="26"/>
                      <a:pt x="65" y="24"/>
                      <a:pt x="72" y="24"/>
                    </a:cubicBezTo>
                    <a:cubicBezTo>
                      <a:pt x="75" y="24"/>
                      <a:pt x="77" y="27"/>
                      <a:pt x="77" y="32"/>
                    </a:cubicBezTo>
                    <a:cubicBezTo>
                      <a:pt x="77" y="47"/>
                      <a:pt x="78" y="61"/>
                      <a:pt x="78" y="74"/>
                    </a:cubicBezTo>
                    <a:cubicBezTo>
                      <a:pt x="78" y="86"/>
                      <a:pt x="78" y="93"/>
                      <a:pt x="78" y="98"/>
                    </a:cubicBezTo>
                    <a:cubicBezTo>
                      <a:pt x="78" y="99"/>
                      <a:pt x="76" y="100"/>
                      <a:pt x="74" y="100"/>
                    </a:cubicBezTo>
                    <a:cubicBezTo>
                      <a:pt x="71" y="100"/>
                      <a:pt x="67" y="99"/>
                      <a:pt x="62" y="99"/>
                    </a:cubicBezTo>
                    <a:cubicBezTo>
                      <a:pt x="59" y="98"/>
                      <a:pt x="58" y="98"/>
                      <a:pt x="58" y="98"/>
                    </a:cubicBezTo>
                    <a:cubicBezTo>
                      <a:pt x="68" y="107"/>
                      <a:pt x="79" y="112"/>
                      <a:pt x="90" y="113"/>
                    </a:cubicBezTo>
                    <a:cubicBezTo>
                      <a:pt x="88" y="109"/>
                      <a:pt x="88" y="96"/>
                      <a:pt x="88" y="75"/>
                    </a:cubicBezTo>
                    <a:cubicBezTo>
                      <a:pt x="88" y="69"/>
                      <a:pt x="88" y="65"/>
                      <a:pt x="88" y="62"/>
                    </a:cubicBezTo>
                    <a:cubicBezTo>
                      <a:pt x="88" y="62"/>
                      <a:pt x="88" y="60"/>
                      <a:pt x="88" y="56"/>
                    </a:cubicBezTo>
                    <a:cubicBezTo>
                      <a:pt x="87" y="49"/>
                      <a:pt x="87" y="43"/>
                      <a:pt x="87" y="40"/>
                    </a:cubicBezTo>
                    <a:cubicBezTo>
                      <a:pt x="87" y="33"/>
                      <a:pt x="88" y="28"/>
                      <a:pt x="91" y="23"/>
                    </a:cubicBezTo>
                    <a:cubicBezTo>
                      <a:pt x="92" y="21"/>
                      <a:pt x="91" y="19"/>
                      <a:pt x="87" y="18"/>
                    </a:cubicBezTo>
                    <a:cubicBezTo>
                      <a:pt x="83" y="16"/>
                      <a:pt x="79" y="16"/>
                      <a:pt x="75" y="18"/>
                    </a:cubicBezTo>
                    <a:cubicBezTo>
                      <a:pt x="70" y="20"/>
                      <a:pt x="64" y="21"/>
                      <a:pt x="56" y="22"/>
                    </a:cubicBezTo>
                    <a:cubicBezTo>
                      <a:pt x="54" y="22"/>
                      <a:pt x="54" y="23"/>
                      <a:pt x="54" y="24"/>
                    </a:cubicBezTo>
                    <a:cubicBezTo>
                      <a:pt x="54" y="54"/>
                      <a:pt x="50" y="76"/>
                      <a:pt x="43" y="91"/>
                    </a:cubicBezTo>
                    <a:close/>
                    <a:moveTo>
                      <a:pt x="32" y="60"/>
                    </a:moveTo>
                    <a:cubicBezTo>
                      <a:pt x="27" y="64"/>
                      <a:pt x="23" y="66"/>
                      <a:pt x="20" y="68"/>
                    </a:cubicBezTo>
                    <a:cubicBezTo>
                      <a:pt x="20" y="64"/>
                      <a:pt x="20" y="61"/>
                      <a:pt x="21" y="60"/>
                    </a:cubicBezTo>
                    <a:cubicBezTo>
                      <a:pt x="21" y="58"/>
                      <a:pt x="23" y="57"/>
                      <a:pt x="27" y="56"/>
                    </a:cubicBezTo>
                    <a:cubicBezTo>
                      <a:pt x="29" y="55"/>
                      <a:pt x="31" y="53"/>
                      <a:pt x="31" y="52"/>
                    </a:cubicBezTo>
                    <a:cubicBezTo>
                      <a:pt x="32" y="49"/>
                      <a:pt x="29" y="46"/>
                      <a:pt x="23" y="43"/>
                    </a:cubicBezTo>
                    <a:cubicBezTo>
                      <a:pt x="23" y="41"/>
                      <a:pt x="23" y="38"/>
                      <a:pt x="24" y="35"/>
                    </a:cubicBezTo>
                    <a:cubicBezTo>
                      <a:pt x="25" y="32"/>
                      <a:pt x="28" y="31"/>
                      <a:pt x="32" y="32"/>
                    </a:cubicBezTo>
                    <a:cubicBezTo>
                      <a:pt x="34" y="32"/>
                      <a:pt x="34" y="36"/>
                      <a:pt x="34" y="43"/>
                    </a:cubicBezTo>
                    <a:cubicBezTo>
                      <a:pt x="34" y="44"/>
                      <a:pt x="34" y="46"/>
                      <a:pt x="34" y="48"/>
                    </a:cubicBezTo>
                    <a:cubicBezTo>
                      <a:pt x="35" y="56"/>
                      <a:pt x="34" y="60"/>
                      <a:pt x="32" y="60"/>
                    </a:cubicBezTo>
                    <a:close/>
                    <a:moveTo>
                      <a:pt x="23" y="77"/>
                    </a:moveTo>
                    <a:cubicBezTo>
                      <a:pt x="28" y="73"/>
                      <a:pt x="32" y="69"/>
                      <a:pt x="34" y="67"/>
                    </a:cubicBezTo>
                    <a:cubicBezTo>
                      <a:pt x="34" y="72"/>
                      <a:pt x="34" y="76"/>
                      <a:pt x="34" y="79"/>
                    </a:cubicBezTo>
                    <a:cubicBezTo>
                      <a:pt x="34" y="80"/>
                      <a:pt x="32" y="80"/>
                      <a:pt x="30" y="79"/>
                    </a:cubicBezTo>
                    <a:cubicBezTo>
                      <a:pt x="27" y="79"/>
                      <a:pt x="25" y="78"/>
                      <a:pt x="23" y="77"/>
                    </a:cubicBezTo>
                    <a:close/>
                    <a:moveTo>
                      <a:pt x="172" y="29"/>
                    </a:moveTo>
                    <a:cubicBezTo>
                      <a:pt x="171" y="29"/>
                      <a:pt x="169" y="30"/>
                      <a:pt x="165" y="31"/>
                    </a:cubicBezTo>
                    <a:cubicBezTo>
                      <a:pt x="159" y="33"/>
                      <a:pt x="155" y="34"/>
                      <a:pt x="153" y="35"/>
                    </a:cubicBezTo>
                    <a:cubicBezTo>
                      <a:pt x="154" y="38"/>
                      <a:pt x="155" y="41"/>
                      <a:pt x="158" y="44"/>
                    </a:cubicBezTo>
                    <a:cubicBezTo>
                      <a:pt x="162" y="41"/>
                      <a:pt x="167" y="39"/>
                      <a:pt x="171" y="39"/>
                    </a:cubicBezTo>
                    <a:cubicBezTo>
                      <a:pt x="171" y="42"/>
                      <a:pt x="171" y="43"/>
                      <a:pt x="171" y="44"/>
                    </a:cubicBezTo>
                    <a:cubicBezTo>
                      <a:pt x="170" y="45"/>
                      <a:pt x="165" y="47"/>
                      <a:pt x="156" y="50"/>
                    </a:cubicBezTo>
                    <a:cubicBezTo>
                      <a:pt x="154" y="51"/>
                      <a:pt x="153" y="52"/>
                      <a:pt x="153" y="53"/>
                    </a:cubicBezTo>
                    <a:cubicBezTo>
                      <a:pt x="153" y="54"/>
                      <a:pt x="154" y="57"/>
                      <a:pt x="155" y="61"/>
                    </a:cubicBezTo>
                    <a:cubicBezTo>
                      <a:pt x="157" y="64"/>
                      <a:pt x="159" y="67"/>
                      <a:pt x="162" y="71"/>
                    </a:cubicBezTo>
                    <a:cubicBezTo>
                      <a:pt x="163" y="72"/>
                      <a:pt x="164" y="72"/>
                      <a:pt x="164" y="73"/>
                    </a:cubicBezTo>
                    <a:cubicBezTo>
                      <a:pt x="165" y="74"/>
                      <a:pt x="166" y="74"/>
                      <a:pt x="167" y="74"/>
                    </a:cubicBezTo>
                    <a:cubicBezTo>
                      <a:pt x="175" y="69"/>
                      <a:pt x="181" y="67"/>
                      <a:pt x="186" y="68"/>
                    </a:cubicBezTo>
                    <a:cubicBezTo>
                      <a:pt x="187" y="68"/>
                      <a:pt x="188" y="69"/>
                      <a:pt x="189" y="71"/>
                    </a:cubicBezTo>
                    <a:cubicBezTo>
                      <a:pt x="190" y="72"/>
                      <a:pt x="191" y="72"/>
                      <a:pt x="192" y="73"/>
                    </a:cubicBezTo>
                    <a:cubicBezTo>
                      <a:pt x="193" y="73"/>
                      <a:pt x="195" y="72"/>
                      <a:pt x="196" y="71"/>
                    </a:cubicBezTo>
                    <a:cubicBezTo>
                      <a:pt x="199" y="67"/>
                      <a:pt x="201" y="64"/>
                      <a:pt x="202" y="62"/>
                    </a:cubicBezTo>
                    <a:cubicBezTo>
                      <a:pt x="202" y="61"/>
                      <a:pt x="202" y="60"/>
                      <a:pt x="203" y="60"/>
                    </a:cubicBezTo>
                    <a:cubicBezTo>
                      <a:pt x="203" y="59"/>
                      <a:pt x="204" y="58"/>
                      <a:pt x="205" y="56"/>
                    </a:cubicBezTo>
                    <a:cubicBezTo>
                      <a:pt x="208" y="51"/>
                      <a:pt x="209" y="48"/>
                      <a:pt x="209" y="47"/>
                    </a:cubicBezTo>
                    <a:cubicBezTo>
                      <a:pt x="208" y="44"/>
                      <a:pt x="202" y="42"/>
                      <a:pt x="191" y="41"/>
                    </a:cubicBezTo>
                    <a:cubicBezTo>
                      <a:pt x="190" y="41"/>
                      <a:pt x="189" y="41"/>
                      <a:pt x="187" y="41"/>
                    </a:cubicBezTo>
                    <a:cubicBezTo>
                      <a:pt x="185" y="41"/>
                      <a:pt x="182" y="42"/>
                      <a:pt x="180" y="42"/>
                    </a:cubicBezTo>
                    <a:cubicBezTo>
                      <a:pt x="179" y="42"/>
                      <a:pt x="179" y="42"/>
                      <a:pt x="179" y="41"/>
                    </a:cubicBezTo>
                    <a:cubicBezTo>
                      <a:pt x="179" y="39"/>
                      <a:pt x="179" y="38"/>
                      <a:pt x="179" y="38"/>
                    </a:cubicBezTo>
                    <a:cubicBezTo>
                      <a:pt x="183" y="35"/>
                      <a:pt x="191" y="34"/>
                      <a:pt x="201" y="35"/>
                    </a:cubicBezTo>
                    <a:cubicBezTo>
                      <a:pt x="201" y="35"/>
                      <a:pt x="202" y="34"/>
                      <a:pt x="202" y="32"/>
                    </a:cubicBezTo>
                    <a:cubicBezTo>
                      <a:pt x="201" y="28"/>
                      <a:pt x="199" y="25"/>
                      <a:pt x="198" y="23"/>
                    </a:cubicBezTo>
                    <a:cubicBezTo>
                      <a:pt x="197" y="23"/>
                      <a:pt x="196" y="23"/>
                      <a:pt x="194" y="24"/>
                    </a:cubicBezTo>
                    <a:cubicBezTo>
                      <a:pt x="190" y="26"/>
                      <a:pt x="185" y="27"/>
                      <a:pt x="181" y="28"/>
                    </a:cubicBezTo>
                    <a:cubicBezTo>
                      <a:pt x="181" y="27"/>
                      <a:pt x="181" y="26"/>
                      <a:pt x="182" y="24"/>
                    </a:cubicBezTo>
                    <a:cubicBezTo>
                      <a:pt x="182" y="23"/>
                      <a:pt x="182" y="22"/>
                      <a:pt x="182" y="21"/>
                    </a:cubicBezTo>
                    <a:cubicBezTo>
                      <a:pt x="182" y="16"/>
                      <a:pt x="184" y="13"/>
                      <a:pt x="187" y="11"/>
                    </a:cubicBezTo>
                    <a:cubicBezTo>
                      <a:pt x="187" y="11"/>
                      <a:pt x="187" y="10"/>
                      <a:pt x="187" y="10"/>
                    </a:cubicBezTo>
                    <a:cubicBezTo>
                      <a:pt x="184" y="7"/>
                      <a:pt x="180" y="6"/>
                      <a:pt x="175" y="7"/>
                    </a:cubicBezTo>
                    <a:cubicBezTo>
                      <a:pt x="172" y="29"/>
                      <a:pt x="172" y="29"/>
                      <a:pt x="172" y="29"/>
                    </a:cubicBezTo>
                    <a:close/>
                    <a:moveTo>
                      <a:pt x="151" y="30"/>
                    </a:moveTo>
                    <a:cubicBezTo>
                      <a:pt x="151" y="26"/>
                      <a:pt x="148" y="22"/>
                      <a:pt x="143" y="19"/>
                    </a:cubicBezTo>
                    <a:cubicBezTo>
                      <a:pt x="137" y="31"/>
                      <a:pt x="133" y="39"/>
                      <a:pt x="131" y="44"/>
                    </a:cubicBezTo>
                    <a:cubicBezTo>
                      <a:pt x="130" y="46"/>
                      <a:pt x="130" y="47"/>
                      <a:pt x="131" y="48"/>
                    </a:cubicBezTo>
                    <a:cubicBezTo>
                      <a:pt x="132" y="48"/>
                      <a:pt x="133" y="47"/>
                      <a:pt x="136" y="46"/>
                    </a:cubicBezTo>
                    <a:cubicBezTo>
                      <a:pt x="140" y="43"/>
                      <a:pt x="145" y="37"/>
                      <a:pt x="151" y="30"/>
                    </a:cubicBezTo>
                    <a:close/>
                    <a:moveTo>
                      <a:pt x="116" y="87"/>
                    </a:moveTo>
                    <a:cubicBezTo>
                      <a:pt x="117" y="85"/>
                      <a:pt x="118" y="84"/>
                      <a:pt x="117" y="85"/>
                    </a:cubicBezTo>
                    <a:cubicBezTo>
                      <a:pt x="124" y="76"/>
                      <a:pt x="128" y="69"/>
                      <a:pt x="131" y="64"/>
                    </a:cubicBezTo>
                    <a:cubicBezTo>
                      <a:pt x="134" y="59"/>
                      <a:pt x="137" y="54"/>
                      <a:pt x="140" y="49"/>
                    </a:cubicBezTo>
                    <a:cubicBezTo>
                      <a:pt x="140" y="49"/>
                      <a:pt x="140" y="49"/>
                      <a:pt x="140" y="48"/>
                    </a:cubicBezTo>
                    <a:cubicBezTo>
                      <a:pt x="142" y="44"/>
                      <a:pt x="144" y="42"/>
                      <a:pt x="146" y="42"/>
                    </a:cubicBezTo>
                    <a:cubicBezTo>
                      <a:pt x="149" y="43"/>
                      <a:pt x="150" y="45"/>
                      <a:pt x="151" y="49"/>
                    </a:cubicBezTo>
                    <a:cubicBezTo>
                      <a:pt x="151" y="50"/>
                      <a:pt x="150" y="50"/>
                      <a:pt x="149" y="51"/>
                    </a:cubicBezTo>
                    <a:cubicBezTo>
                      <a:pt x="149" y="52"/>
                      <a:pt x="149" y="53"/>
                      <a:pt x="148" y="53"/>
                    </a:cubicBezTo>
                    <a:cubicBezTo>
                      <a:pt x="143" y="59"/>
                      <a:pt x="141" y="62"/>
                      <a:pt x="140" y="64"/>
                    </a:cubicBezTo>
                    <a:cubicBezTo>
                      <a:pt x="140" y="64"/>
                      <a:pt x="140" y="64"/>
                      <a:pt x="140" y="64"/>
                    </a:cubicBezTo>
                    <a:cubicBezTo>
                      <a:pt x="138" y="66"/>
                      <a:pt x="137" y="68"/>
                      <a:pt x="138" y="70"/>
                    </a:cubicBezTo>
                    <a:cubicBezTo>
                      <a:pt x="138" y="71"/>
                      <a:pt x="139" y="71"/>
                      <a:pt x="142" y="72"/>
                    </a:cubicBezTo>
                    <a:cubicBezTo>
                      <a:pt x="144" y="72"/>
                      <a:pt x="145" y="73"/>
                      <a:pt x="145" y="75"/>
                    </a:cubicBezTo>
                    <a:cubicBezTo>
                      <a:pt x="146" y="76"/>
                      <a:pt x="145" y="78"/>
                      <a:pt x="144" y="81"/>
                    </a:cubicBezTo>
                    <a:cubicBezTo>
                      <a:pt x="142" y="87"/>
                      <a:pt x="141" y="95"/>
                      <a:pt x="141" y="104"/>
                    </a:cubicBezTo>
                    <a:cubicBezTo>
                      <a:pt x="141" y="104"/>
                      <a:pt x="141" y="105"/>
                      <a:pt x="141" y="106"/>
                    </a:cubicBezTo>
                    <a:cubicBezTo>
                      <a:pt x="142" y="111"/>
                      <a:pt x="142" y="114"/>
                      <a:pt x="141" y="115"/>
                    </a:cubicBezTo>
                    <a:cubicBezTo>
                      <a:pt x="138" y="116"/>
                      <a:pt x="135" y="115"/>
                      <a:pt x="134" y="113"/>
                    </a:cubicBezTo>
                    <a:cubicBezTo>
                      <a:pt x="135" y="107"/>
                      <a:pt x="135" y="98"/>
                      <a:pt x="134" y="85"/>
                    </a:cubicBezTo>
                    <a:cubicBezTo>
                      <a:pt x="134" y="83"/>
                      <a:pt x="133" y="81"/>
                      <a:pt x="132" y="81"/>
                    </a:cubicBezTo>
                    <a:cubicBezTo>
                      <a:pt x="132" y="82"/>
                      <a:pt x="131" y="82"/>
                      <a:pt x="129" y="84"/>
                    </a:cubicBezTo>
                    <a:cubicBezTo>
                      <a:pt x="124" y="88"/>
                      <a:pt x="120" y="91"/>
                      <a:pt x="117" y="91"/>
                    </a:cubicBezTo>
                    <a:cubicBezTo>
                      <a:pt x="116" y="92"/>
                      <a:pt x="115" y="91"/>
                      <a:pt x="115" y="90"/>
                    </a:cubicBezTo>
                    <a:cubicBezTo>
                      <a:pt x="115" y="89"/>
                      <a:pt x="115" y="88"/>
                      <a:pt x="116" y="87"/>
                    </a:cubicBezTo>
                    <a:close/>
                    <a:moveTo>
                      <a:pt x="190" y="61"/>
                    </a:moveTo>
                    <a:cubicBezTo>
                      <a:pt x="189" y="61"/>
                      <a:pt x="188" y="61"/>
                      <a:pt x="187" y="61"/>
                    </a:cubicBezTo>
                    <a:cubicBezTo>
                      <a:pt x="188" y="61"/>
                      <a:pt x="187" y="61"/>
                      <a:pt x="186" y="60"/>
                    </a:cubicBezTo>
                    <a:cubicBezTo>
                      <a:pt x="186" y="58"/>
                      <a:pt x="187" y="54"/>
                      <a:pt x="188" y="49"/>
                    </a:cubicBezTo>
                    <a:cubicBezTo>
                      <a:pt x="189" y="48"/>
                      <a:pt x="190" y="48"/>
                      <a:pt x="191" y="48"/>
                    </a:cubicBezTo>
                    <a:cubicBezTo>
                      <a:pt x="192" y="47"/>
                      <a:pt x="193" y="48"/>
                      <a:pt x="193" y="49"/>
                    </a:cubicBezTo>
                    <a:cubicBezTo>
                      <a:pt x="194" y="50"/>
                      <a:pt x="194" y="51"/>
                      <a:pt x="194" y="54"/>
                    </a:cubicBezTo>
                    <a:cubicBezTo>
                      <a:pt x="193" y="60"/>
                      <a:pt x="191" y="62"/>
                      <a:pt x="190" y="61"/>
                    </a:cubicBezTo>
                    <a:close/>
                    <a:moveTo>
                      <a:pt x="176" y="62"/>
                    </a:moveTo>
                    <a:cubicBezTo>
                      <a:pt x="175" y="61"/>
                      <a:pt x="175" y="58"/>
                      <a:pt x="174" y="53"/>
                    </a:cubicBezTo>
                    <a:cubicBezTo>
                      <a:pt x="174" y="51"/>
                      <a:pt x="175" y="50"/>
                      <a:pt x="178" y="50"/>
                    </a:cubicBezTo>
                    <a:cubicBezTo>
                      <a:pt x="179" y="50"/>
                      <a:pt x="179" y="51"/>
                      <a:pt x="179" y="54"/>
                    </a:cubicBezTo>
                    <a:cubicBezTo>
                      <a:pt x="179" y="59"/>
                      <a:pt x="178" y="62"/>
                      <a:pt x="176" y="62"/>
                    </a:cubicBezTo>
                    <a:close/>
                    <a:moveTo>
                      <a:pt x="165" y="64"/>
                    </a:moveTo>
                    <a:cubicBezTo>
                      <a:pt x="164" y="63"/>
                      <a:pt x="163" y="61"/>
                      <a:pt x="162" y="59"/>
                    </a:cubicBezTo>
                    <a:cubicBezTo>
                      <a:pt x="161" y="57"/>
                      <a:pt x="162" y="56"/>
                      <a:pt x="165" y="55"/>
                    </a:cubicBezTo>
                    <a:cubicBezTo>
                      <a:pt x="166" y="54"/>
                      <a:pt x="167" y="55"/>
                      <a:pt x="168" y="57"/>
                    </a:cubicBezTo>
                    <a:cubicBezTo>
                      <a:pt x="170" y="58"/>
                      <a:pt x="170" y="60"/>
                      <a:pt x="170" y="62"/>
                    </a:cubicBezTo>
                    <a:cubicBezTo>
                      <a:pt x="169" y="64"/>
                      <a:pt x="167" y="64"/>
                      <a:pt x="165" y="64"/>
                    </a:cubicBezTo>
                    <a:close/>
                    <a:moveTo>
                      <a:pt x="145" y="103"/>
                    </a:moveTo>
                    <a:cubicBezTo>
                      <a:pt x="147" y="100"/>
                      <a:pt x="151" y="94"/>
                      <a:pt x="157" y="87"/>
                    </a:cubicBezTo>
                    <a:cubicBezTo>
                      <a:pt x="157" y="88"/>
                      <a:pt x="157" y="87"/>
                      <a:pt x="158" y="86"/>
                    </a:cubicBezTo>
                    <a:cubicBezTo>
                      <a:pt x="158" y="85"/>
                      <a:pt x="158" y="84"/>
                      <a:pt x="157" y="83"/>
                    </a:cubicBezTo>
                    <a:cubicBezTo>
                      <a:pt x="156" y="82"/>
                      <a:pt x="156" y="81"/>
                      <a:pt x="156" y="80"/>
                    </a:cubicBezTo>
                    <a:cubicBezTo>
                      <a:pt x="156" y="79"/>
                      <a:pt x="156" y="78"/>
                      <a:pt x="157" y="78"/>
                    </a:cubicBezTo>
                    <a:cubicBezTo>
                      <a:pt x="158" y="78"/>
                      <a:pt x="161" y="78"/>
                      <a:pt x="166" y="77"/>
                    </a:cubicBezTo>
                    <a:cubicBezTo>
                      <a:pt x="178" y="74"/>
                      <a:pt x="185" y="73"/>
                      <a:pt x="188" y="73"/>
                    </a:cubicBezTo>
                    <a:cubicBezTo>
                      <a:pt x="190" y="74"/>
                      <a:pt x="191" y="76"/>
                      <a:pt x="193" y="79"/>
                    </a:cubicBezTo>
                    <a:cubicBezTo>
                      <a:pt x="193" y="80"/>
                      <a:pt x="191" y="81"/>
                      <a:pt x="189" y="81"/>
                    </a:cubicBezTo>
                    <a:cubicBezTo>
                      <a:pt x="188" y="81"/>
                      <a:pt x="188" y="82"/>
                      <a:pt x="187" y="82"/>
                    </a:cubicBezTo>
                    <a:cubicBezTo>
                      <a:pt x="193" y="86"/>
                      <a:pt x="199" y="92"/>
                      <a:pt x="204" y="101"/>
                    </a:cubicBezTo>
                    <a:cubicBezTo>
                      <a:pt x="208" y="107"/>
                      <a:pt x="209" y="111"/>
                      <a:pt x="209" y="113"/>
                    </a:cubicBezTo>
                    <a:cubicBezTo>
                      <a:pt x="209" y="115"/>
                      <a:pt x="207" y="116"/>
                      <a:pt x="203" y="116"/>
                    </a:cubicBezTo>
                    <a:cubicBezTo>
                      <a:pt x="200" y="116"/>
                      <a:pt x="192" y="115"/>
                      <a:pt x="179" y="113"/>
                    </a:cubicBezTo>
                    <a:cubicBezTo>
                      <a:pt x="175" y="112"/>
                      <a:pt x="171" y="112"/>
                      <a:pt x="169" y="112"/>
                    </a:cubicBezTo>
                    <a:cubicBezTo>
                      <a:pt x="168" y="112"/>
                      <a:pt x="166" y="109"/>
                      <a:pt x="165" y="105"/>
                    </a:cubicBezTo>
                    <a:cubicBezTo>
                      <a:pt x="165" y="104"/>
                      <a:pt x="165" y="102"/>
                      <a:pt x="165" y="99"/>
                    </a:cubicBezTo>
                    <a:cubicBezTo>
                      <a:pt x="164" y="94"/>
                      <a:pt x="163" y="91"/>
                      <a:pt x="163" y="89"/>
                    </a:cubicBezTo>
                    <a:cubicBezTo>
                      <a:pt x="160" y="92"/>
                      <a:pt x="157" y="99"/>
                      <a:pt x="155" y="108"/>
                    </a:cubicBezTo>
                    <a:cubicBezTo>
                      <a:pt x="149" y="107"/>
                      <a:pt x="145" y="105"/>
                      <a:pt x="145" y="103"/>
                    </a:cubicBezTo>
                    <a:close/>
                    <a:moveTo>
                      <a:pt x="222" y="98"/>
                    </a:moveTo>
                    <a:cubicBezTo>
                      <a:pt x="223" y="98"/>
                      <a:pt x="223" y="95"/>
                      <a:pt x="223" y="91"/>
                    </a:cubicBezTo>
                    <a:cubicBezTo>
                      <a:pt x="223" y="86"/>
                      <a:pt x="222" y="84"/>
                      <a:pt x="220" y="84"/>
                    </a:cubicBezTo>
                    <a:cubicBezTo>
                      <a:pt x="212" y="82"/>
                      <a:pt x="205" y="81"/>
                      <a:pt x="200" y="81"/>
                    </a:cubicBezTo>
                    <a:cubicBezTo>
                      <a:pt x="198" y="81"/>
                      <a:pt x="197" y="81"/>
                      <a:pt x="197" y="82"/>
                    </a:cubicBezTo>
                    <a:cubicBezTo>
                      <a:pt x="197" y="82"/>
                      <a:pt x="198" y="83"/>
                      <a:pt x="200" y="85"/>
                    </a:cubicBezTo>
                    <a:cubicBezTo>
                      <a:pt x="201" y="85"/>
                      <a:pt x="202" y="85"/>
                      <a:pt x="203" y="86"/>
                    </a:cubicBezTo>
                    <a:cubicBezTo>
                      <a:pt x="212" y="93"/>
                      <a:pt x="218" y="97"/>
                      <a:pt x="222" y="98"/>
                    </a:cubicBezTo>
                    <a:close/>
                    <a:moveTo>
                      <a:pt x="182" y="88"/>
                    </a:moveTo>
                    <a:cubicBezTo>
                      <a:pt x="183" y="88"/>
                      <a:pt x="184" y="88"/>
                      <a:pt x="186" y="88"/>
                    </a:cubicBezTo>
                    <a:cubicBezTo>
                      <a:pt x="187" y="88"/>
                      <a:pt x="189" y="88"/>
                      <a:pt x="189" y="87"/>
                    </a:cubicBezTo>
                    <a:cubicBezTo>
                      <a:pt x="187" y="84"/>
                      <a:pt x="185" y="82"/>
                      <a:pt x="182" y="82"/>
                    </a:cubicBezTo>
                    <a:cubicBezTo>
                      <a:pt x="180" y="82"/>
                      <a:pt x="178" y="83"/>
                      <a:pt x="176" y="85"/>
                    </a:cubicBezTo>
                    <a:cubicBezTo>
                      <a:pt x="176" y="88"/>
                      <a:pt x="178" y="89"/>
                      <a:pt x="182" y="88"/>
                    </a:cubicBezTo>
                    <a:close/>
                    <a:moveTo>
                      <a:pt x="191" y="91"/>
                    </a:moveTo>
                    <a:cubicBezTo>
                      <a:pt x="188" y="93"/>
                      <a:pt x="185" y="95"/>
                      <a:pt x="183" y="98"/>
                    </a:cubicBezTo>
                    <a:cubicBezTo>
                      <a:pt x="181" y="100"/>
                      <a:pt x="179" y="100"/>
                      <a:pt x="177" y="98"/>
                    </a:cubicBezTo>
                    <a:cubicBezTo>
                      <a:pt x="175" y="94"/>
                      <a:pt x="174" y="90"/>
                      <a:pt x="173" y="86"/>
                    </a:cubicBezTo>
                    <a:cubicBezTo>
                      <a:pt x="171" y="85"/>
                      <a:pt x="170" y="85"/>
                      <a:pt x="168" y="88"/>
                    </a:cubicBezTo>
                    <a:cubicBezTo>
                      <a:pt x="168" y="89"/>
                      <a:pt x="168" y="91"/>
                      <a:pt x="168" y="92"/>
                    </a:cubicBezTo>
                    <a:cubicBezTo>
                      <a:pt x="168" y="99"/>
                      <a:pt x="170" y="104"/>
                      <a:pt x="174" y="105"/>
                    </a:cubicBezTo>
                    <a:cubicBezTo>
                      <a:pt x="179" y="106"/>
                      <a:pt x="184" y="107"/>
                      <a:pt x="189" y="107"/>
                    </a:cubicBezTo>
                    <a:cubicBezTo>
                      <a:pt x="193" y="107"/>
                      <a:pt x="196" y="105"/>
                      <a:pt x="195" y="101"/>
                    </a:cubicBezTo>
                    <a:cubicBezTo>
                      <a:pt x="195" y="97"/>
                      <a:pt x="193" y="94"/>
                      <a:pt x="191" y="91"/>
                    </a:cubicBezTo>
                    <a:close/>
                    <a:moveTo>
                      <a:pt x="272" y="7"/>
                    </a:moveTo>
                    <a:cubicBezTo>
                      <a:pt x="272" y="13"/>
                      <a:pt x="272" y="19"/>
                      <a:pt x="271" y="25"/>
                    </a:cubicBezTo>
                    <a:cubicBezTo>
                      <a:pt x="269" y="38"/>
                      <a:pt x="264" y="54"/>
                      <a:pt x="256" y="72"/>
                    </a:cubicBezTo>
                    <a:cubicBezTo>
                      <a:pt x="255" y="73"/>
                      <a:pt x="254" y="75"/>
                      <a:pt x="254" y="76"/>
                    </a:cubicBezTo>
                    <a:cubicBezTo>
                      <a:pt x="252" y="80"/>
                      <a:pt x="249" y="84"/>
                      <a:pt x="245" y="88"/>
                    </a:cubicBezTo>
                    <a:cubicBezTo>
                      <a:pt x="241" y="92"/>
                      <a:pt x="238" y="96"/>
                      <a:pt x="235" y="101"/>
                    </a:cubicBezTo>
                    <a:cubicBezTo>
                      <a:pt x="234" y="102"/>
                      <a:pt x="234" y="103"/>
                      <a:pt x="234" y="103"/>
                    </a:cubicBezTo>
                    <a:cubicBezTo>
                      <a:pt x="235" y="104"/>
                      <a:pt x="236" y="103"/>
                      <a:pt x="238" y="102"/>
                    </a:cubicBezTo>
                    <a:cubicBezTo>
                      <a:pt x="239" y="102"/>
                      <a:pt x="239" y="101"/>
                      <a:pt x="239" y="102"/>
                    </a:cubicBezTo>
                    <a:cubicBezTo>
                      <a:pt x="247" y="96"/>
                      <a:pt x="251" y="93"/>
                      <a:pt x="251" y="92"/>
                    </a:cubicBezTo>
                    <a:cubicBezTo>
                      <a:pt x="253" y="87"/>
                      <a:pt x="255" y="82"/>
                      <a:pt x="257" y="79"/>
                    </a:cubicBezTo>
                    <a:cubicBezTo>
                      <a:pt x="261" y="72"/>
                      <a:pt x="268" y="58"/>
                      <a:pt x="276" y="37"/>
                    </a:cubicBezTo>
                    <a:cubicBezTo>
                      <a:pt x="276" y="41"/>
                      <a:pt x="277" y="44"/>
                      <a:pt x="279" y="48"/>
                    </a:cubicBezTo>
                    <a:cubicBezTo>
                      <a:pt x="280" y="49"/>
                      <a:pt x="280" y="49"/>
                      <a:pt x="280" y="49"/>
                    </a:cubicBezTo>
                    <a:cubicBezTo>
                      <a:pt x="280" y="50"/>
                      <a:pt x="281" y="50"/>
                      <a:pt x="281" y="51"/>
                    </a:cubicBezTo>
                    <a:cubicBezTo>
                      <a:pt x="283" y="54"/>
                      <a:pt x="284" y="56"/>
                      <a:pt x="286" y="56"/>
                    </a:cubicBezTo>
                    <a:cubicBezTo>
                      <a:pt x="286" y="56"/>
                      <a:pt x="286" y="55"/>
                      <a:pt x="287" y="55"/>
                    </a:cubicBezTo>
                    <a:cubicBezTo>
                      <a:pt x="292" y="52"/>
                      <a:pt x="299" y="50"/>
                      <a:pt x="306" y="49"/>
                    </a:cubicBezTo>
                    <a:cubicBezTo>
                      <a:pt x="308" y="50"/>
                      <a:pt x="310" y="51"/>
                      <a:pt x="313" y="52"/>
                    </a:cubicBezTo>
                    <a:cubicBezTo>
                      <a:pt x="314" y="53"/>
                      <a:pt x="316" y="53"/>
                      <a:pt x="317" y="53"/>
                    </a:cubicBezTo>
                    <a:cubicBezTo>
                      <a:pt x="317" y="53"/>
                      <a:pt x="319" y="50"/>
                      <a:pt x="321" y="43"/>
                    </a:cubicBezTo>
                    <a:cubicBezTo>
                      <a:pt x="322" y="38"/>
                      <a:pt x="322" y="35"/>
                      <a:pt x="323" y="34"/>
                    </a:cubicBezTo>
                    <a:cubicBezTo>
                      <a:pt x="324" y="32"/>
                      <a:pt x="325" y="29"/>
                      <a:pt x="327" y="26"/>
                    </a:cubicBezTo>
                    <a:cubicBezTo>
                      <a:pt x="323" y="23"/>
                      <a:pt x="319" y="21"/>
                      <a:pt x="313" y="19"/>
                    </a:cubicBezTo>
                    <a:cubicBezTo>
                      <a:pt x="311" y="19"/>
                      <a:pt x="307" y="20"/>
                      <a:pt x="301" y="22"/>
                    </a:cubicBezTo>
                    <a:cubicBezTo>
                      <a:pt x="299" y="23"/>
                      <a:pt x="297" y="23"/>
                      <a:pt x="297" y="23"/>
                    </a:cubicBezTo>
                    <a:cubicBezTo>
                      <a:pt x="291" y="24"/>
                      <a:pt x="286" y="26"/>
                      <a:pt x="281" y="27"/>
                    </a:cubicBezTo>
                    <a:cubicBezTo>
                      <a:pt x="280" y="27"/>
                      <a:pt x="280" y="28"/>
                      <a:pt x="279" y="28"/>
                    </a:cubicBezTo>
                    <a:cubicBezTo>
                      <a:pt x="281" y="19"/>
                      <a:pt x="284" y="16"/>
                      <a:pt x="288" y="17"/>
                    </a:cubicBezTo>
                    <a:cubicBezTo>
                      <a:pt x="293" y="17"/>
                      <a:pt x="299" y="16"/>
                      <a:pt x="305" y="14"/>
                    </a:cubicBezTo>
                    <a:cubicBezTo>
                      <a:pt x="308" y="13"/>
                      <a:pt x="309" y="13"/>
                      <a:pt x="310" y="13"/>
                    </a:cubicBezTo>
                    <a:cubicBezTo>
                      <a:pt x="313" y="12"/>
                      <a:pt x="315" y="12"/>
                      <a:pt x="317" y="12"/>
                    </a:cubicBezTo>
                    <a:cubicBezTo>
                      <a:pt x="318" y="12"/>
                      <a:pt x="319" y="12"/>
                      <a:pt x="319" y="12"/>
                    </a:cubicBezTo>
                    <a:cubicBezTo>
                      <a:pt x="320" y="11"/>
                      <a:pt x="319" y="10"/>
                      <a:pt x="317" y="7"/>
                    </a:cubicBezTo>
                    <a:cubicBezTo>
                      <a:pt x="317" y="7"/>
                      <a:pt x="317" y="6"/>
                      <a:pt x="317" y="6"/>
                    </a:cubicBezTo>
                    <a:cubicBezTo>
                      <a:pt x="317" y="6"/>
                      <a:pt x="316" y="5"/>
                      <a:pt x="316" y="5"/>
                    </a:cubicBezTo>
                    <a:cubicBezTo>
                      <a:pt x="315" y="2"/>
                      <a:pt x="314" y="0"/>
                      <a:pt x="312" y="1"/>
                    </a:cubicBezTo>
                    <a:cubicBezTo>
                      <a:pt x="312" y="1"/>
                      <a:pt x="311" y="1"/>
                      <a:pt x="311" y="1"/>
                    </a:cubicBezTo>
                    <a:cubicBezTo>
                      <a:pt x="307" y="3"/>
                      <a:pt x="303" y="4"/>
                      <a:pt x="299" y="5"/>
                    </a:cubicBezTo>
                    <a:cubicBezTo>
                      <a:pt x="294" y="5"/>
                      <a:pt x="290" y="6"/>
                      <a:pt x="285" y="7"/>
                    </a:cubicBezTo>
                    <a:cubicBezTo>
                      <a:pt x="284" y="8"/>
                      <a:pt x="283" y="8"/>
                      <a:pt x="282" y="8"/>
                    </a:cubicBezTo>
                    <a:cubicBezTo>
                      <a:pt x="281" y="8"/>
                      <a:pt x="280" y="8"/>
                      <a:pt x="279" y="8"/>
                    </a:cubicBezTo>
                    <a:cubicBezTo>
                      <a:pt x="278" y="7"/>
                      <a:pt x="276" y="6"/>
                      <a:pt x="275" y="5"/>
                    </a:cubicBezTo>
                    <a:cubicBezTo>
                      <a:pt x="273" y="5"/>
                      <a:pt x="272" y="6"/>
                      <a:pt x="272" y="7"/>
                    </a:cubicBezTo>
                    <a:close/>
                    <a:moveTo>
                      <a:pt x="309" y="46"/>
                    </a:moveTo>
                    <a:cubicBezTo>
                      <a:pt x="308" y="43"/>
                      <a:pt x="307" y="42"/>
                      <a:pt x="306" y="43"/>
                    </a:cubicBezTo>
                    <a:cubicBezTo>
                      <a:pt x="305" y="43"/>
                      <a:pt x="304" y="43"/>
                      <a:pt x="303" y="44"/>
                    </a:cubicBezTo>
                    <a:cubicBezTo>
                      <a:pt x="295" y="46"/>
                      <a:pt x="291" y="47"/>
                      <a:pt x="290" y="46"/>
                    </a:cubicBezTo>
                    <a:cubicBezTo>
                      <a:pt x="288" y="46"/>
                      <a:pt x="288" y="44"/>
                      <a:pt x="287" y="42"/>
                    </a:cubicBezTo>
                    <a:cubicBezTo>
                      <a:pt x="287" y="39"/>
                      <a:pt x="287" y="36"/>
                      <a:pt x="287" y="34"/>
                    </a:cubicBezTo>
                    <a:cubicBezTo>
                      <a:pt x="288" y="32"/>
                      <a:pt x="291" y="31"/>
                      <a:pt x="295" y="30"/>
                    </a:cubicBezTo>
                    <a:cubicBezTo>
                      <a:pt x="301" y="27"/>
                      <a:pt x="307" y="25"/>
                      <a:pt x="310" y="25"/>
                    </a:cubicBezTo>
                    <a:cubicBezTo>
                      <a:pt x="312" y="25"/>
                      <a:pt x="313" y="27"/>
                      <a:pt x="313" y="30"/>
                    </a:cubicBezTo>
                    <a:cubicBezTo>
                      <a:pt x="313" y="37"/>
                      <a:pt x="311" y="43"/>
                      <a:pt x="309" y="46"/>
                    </a:cubicBezTo>
                    <a:close/>
                    <a:moveTo>
                      <a:pt x="305" y="32"/>
                    </a:moveTo>
                    <a:cubicBezTo>
                      <a:pt x="307" y="34"/>
                      <a:pt x="306" y="36"/>
                      <a:pt x="302" y="38"/>
                    </a:cubicBezTo>
                    <a:cubicBezTo>
                      <a:pt x="300" y="39"/>
                      <a:pt x="298" y="39"/>
                      <a:pt x="296" y="39"/>
                    </a:cubicBezTo>
                    <a:cubicBezTo>
                      <a:pt x="294" y="40"/>
                      <a:pt x="293" y="40"/>
                      <a:pt x="293" y="40"/>
                    </a:cubicBezTo>
                    <a:cubicBezTo>
                      <a:pt x="291" y="40"/>
                      <a:pt x="291" y="40"/>
                      <a:pt x="290" y="38"/>
                    </a:cubicBezTo>
                    <a:cubicBezTo>
                      <a:pt x="290" y="37"/>
                      <a:pt x="290" y="36"/>
                      <a:pt x="291" y="35"/>
                    </a:cubicBezTo>
                    <a:cubicBezTo>
                      <a:pt x="298" y="32"/>
                      <a:pt x="303" y="31"/>
                      <a:pt x="305" y="32"/>
                    </a:cubicBezTo>
                    <a:close/>
                    <a:moveTo>
                      <a:pt x="272" y="64"/>
                    </a:moveTo>
                    <a:cubicBezTo>
                      <a:pt x="273" y="64"/>
                      <a:pt x="275" y="64"/>
                      <a:pt x="277" y="63"/>
                    </a:cubicBezTo>
                    <a:cubicBezTo>
                      <a:pt x="278" y="63"/>
                      <a:pt x="288" y="60"/>
                      <a:pt x="304" y="55"/>
                    </a:cubicBezTo>
                    <a:cubicBezTo>
                      <a:pt x="306" y="54"/>
                      <a:pt x="308" y="54"/>
                      <a:pt x="310" y="55"/>
                    </a:cubicBezTo>
                    <a:cubicBezTo>
                      <a:pt x="311" y="56"/>
                      <a:pt x="314" y="57"/>
                      <a:pt x="316" y="58"/>
                    </a:cubicBezTo>
                    <a:cubicBezTo>
                      <a:pt x="318" y="58"/>
                      <a:pt x="319" y="59"/>
                      <a:pt x="320" y="60"/>
                    </a:cubicBezTo>
                    <a:cubicBezTo>
                      <a:pt x="322" y="61"/>
                      <a:pt x="323" y="62"/>
                      <a:pt x="322" y="63"/>
                    </a:cubicBezTo>
                    <a:cubicBezTo>
                      <a:pt x="322" y="64"/>
                      <a:pt x="321" y="64"/>
                      <a:pt x="319" y="65"/>
                    </a:cubicBezTo>
                    <a:cubicBezTo>
                      <a:pt x="314" y="67"/>
                      <a:pt x="310" y="69"/>
                      <a:pt x="308" y="71"/>
                    </a:cubicBezTo>
                    <a:cubicBezTo>
                      <a:pt x="309" y="72"/>
                      <a:pt x="309" y="73"/>
                      <a:pt x="309" y="74"/>
                    </a:cubicBezTo>
                    <a:cubicBezTo>
                      <a:pt x="309" y="75"/>
                      <a:pt x="310" y="75"/>
                      <a:pt x="312" y="75"/>
                    </a:cubicBezTo>
                    <a:cubicBezTo>
                      <a:pt x="315" y="75"/>
                      <a:pt x="319" y="75"/>
                      <a:pt x="325" y="76"/>
                    </a:cubicBezTo>
                    <a:cubicBezTo>
                      <a:pt x="329" y="76"/>
                      <a:pt x="331" y="76"/>
                      <a:pt x="332" y="76"/>
                    </a:cubicBezTo>
                    <a:cubicBezTo>
                      <a:pt x="334" y="76"/>
                      <a:pt x="336" y="77"/>
                      <a:pt x="338" y="80"/>
                    </a:cubicBezTo>
                    <a:cubicBezTo>
                      <a:pt x="338" y="80"/>
                      <a:pt x="338" y="81"/>
                      <a:pt x="338" y="81"/>
                    </a:cubicBezTo>
                    <a:cubicBezTo>
                      <a:pt x="341" y="86"/>
                      <a:pt x="342" y="89"/>
                      <a:pt x="340" y="88"/>
                    </a:cubicBezTo>
                    <a:cubicBezTo>
                      <a:pt x="339" y="88"/>
                      <a:pt x="338" y="88"/>
                      <a:pt x="337" y="87"/>
                    </a:cubicBezTo>
                    <a:cubicBezTo>
                      <a:pt x="332" y="85"/>
                      <a:pt x="326" y="84"/>
                      <a:pt x="322" y="84"/>
                    </a:cubicBezTo>
                    <a:cubicBezTo>
                      <a:pt x="316" y="83"/>
                      <a:pt x="312" y="83"/>
                      <a:pt x="311" y="84"/>
                    </a:cubicBezTo>
                    <a:cubicBezTo>
                      <a:pt x="310" y="84"/>
                      <a:pt x="310" y="85"/>
                      <a:pt x="309" y="88"/>
                    </a:cubicBezTo>
                    <a:cubicBezTo>
                      <a:pt x="310" y="93"/>
                      <a:pt x="309" y="100"/>
                      <a:pt x="308" y="109"/>
                    </a:cubicBezTo>
                    <a:cubicBezTo>
                      <a:pt x="307" y="114"/>
                      <a:pt x="307" y="117"/>
                      <a:pt x="306" y="119"/>
                    </a:cubicBezTo>
                    <a:cubicBezTo>
                      <a:pt x="306" y="120"/>
                      <a:pt x="305" y="120"/>
                      <a:pt x="303" y="120"/>
                    </a:cubicBezTo>
                    <a:cubicBezTo>
                      <a:pt x="302" y="119"/>
                      <a:pt x="301" y="119"/>
                      <a:pt x="300" y="119"/>
                    </a:cubicBezTo>
                    <a:cubicBezTo>
                      <a:pt x="298" y="118"/>
                      <a:pt x="295" y="117"/>
                      <a:pt x="292" y="116"/>
                    </a:cubicBezTo>
                    <a:cubicBezTo>
                      <a:pt x="284" y="113"/>
                      <a:pt x="278" y="110"/>
                      <a:pt x="276" y="106"/>
                    </a:cubicBezTo>
                    <a:cubicBezTo>
                      <a:pt x="275" y="104"/>
                      <a:pt x="275" y="104"/>
                      <a:pt x="275" y="103"/>
                    </a:cubicBezTo>
                    <a:cubicBezTo>
                      <a:pt x="275" y="103"/>
                      <a:pt x="276" y="103"/>
                      <a:pt x="277" y="104"/>
                    </a:cubicBezTo>
                    <a:cubicBezTo>
                      <a:pt x="284" y="107"/>
                      <a:pt x="290" y="108"/>
                      <a:pt x="296" y="107"/>
                    </a:cubicBezTo>
                    <a:cubicBezTo>
                      <a:pt x="296" y="107"/>
                      <a:pt x="296" y="107"/>
                      <a:pt x="296" y="107"/>
                    </a:cubicBezTo>
                    <a:cubicBezTo>
                      <a:pt x="298" y="107"/>
                      <a:pt x="299" y="100"/>
                      <a:pt x="299" y="87"/>
                    </a:cubicBezTo>
                    <a:cubicBezTo>
                      <a:pt x="299" y="86"/>
                      <a:pt x="298" y="85"/>
                      <a:pt x="297" y="86"/>
                    </a:cubicBezTo>
                    <a:cubicBezTo>
                      <a:pt x="296" y="87"/>
                      <a:pt x="293" y="87"/>
                      <a:pt x="290" y="88"/>
                    </a:cubicBezTo>
                    <a:cubicBezTo>
                      <a:pt x="283" y="89"/>
                      <a:pt x="276" y="90"/>
                      <a:pt x="270" y="93"/>
                    </a:cubicBezTo>
                    <a:cubicBezTo>
                      <a:pt x="270" y="93"/>
                      <a:pt x="269" y="93"/>
                      <a:pt x="269" y="94"/>
                    </a:cubicBezTo>
                    <a:cubicBezTo>
                      <a:pt x="267" y="95"/>
                      <a:pt x="266" y="95"/>
                      <a:pt x="265" y="94"/>
                    </a:cubicBezTo>
                    <a:cubicBezTo>
                      <a:pt x="264" y="92"/>
                      <a:pt x="263" y="89"/>
                      <a:pt x="263" y="86"/>
                    </a:cubicBezTo>
                    <a:cubicBezTo>
                      <a:pt x="263" y="86"/>
                      <a:pt x="263" y="86"/>
                      <a:pt x="263" y="86"/>
                    </a:cubicBezTo>
                    <a:cubicBezTo>
                      <a:pt x="266" y="86"/>
                      <a:pt x="268" y="86"/>
                      <a:pt x="272" y="85"/>
                    </a:cubicBezTo>
                    <a:cubicBezTo>
                      <a:pt x="273" y="84"/>
                      <a:pt x="276" y="84"/>
                      <a:pt x="281" y="83"/>
                    </a:cubicBezTo>
                    <a:cubicBezTo>
                      <a:pt x="283" y="83"/>
                      <a:pt x="285" y="82"/>
                      <a:pt x="285" y="82"/>
                    </a:cubicBezTo>
                    <a:cubicBezTo>
                      <a:pt x="289" y="81"/>
                      <a:pt x="293" y="80"/>
                      <a:pt x="297" y="78"/>
                    </a:cubicBezTo>
                    <a:cubicBezTo>
                      <a:pt x="298" y="77"/>
                      <a:pt x="298" y="75"/>
                      <a:pt x="297" y="73"/>
                    </a:cubicBezTo>
                    <a:cubicBezTo>
                      <a:pt x="295" y="71"/>
                      <a:pt x="294" y="70"/>
                      <a:pt x="296" y="68"/>
                    </a:cubicBezTo>
                    <a:cubicBezTo>
                      <a:pt x="299" y="67"/>
                      <a:pt x="302" y="66"/>
                      <a:pt x="305" y="65"/>
                    </a:cubicBezTo>
                    <a:cubicBezTo>
                      <a:pt x="307" y="64"/>
                      <a:pt x="308" y="62"/>
                      <a:pt x="307" y="61"/>
                    </a:cubicBezTo>
                    <a:cubicBezTo>
                      <a:pt x="306" y="59"/>
                      <a:pt x="305" y="59"/>
                      <a:pt x="303" y="60"/>
                    </a:cubicBezTo>
                    <a:cubicBezTo>
                      <a:pt x="295" y="62"/>
                      <a:pt x="287" y="66"/>
                      <a:pt x="280" y="72"/>
                    </a:cubicBezTo>
                    <a:cubicBezTo>
                      <a:pt x="279" y="73"/>
                      <a:pt x="278" y="74"/>
                      <a:pt x="277" y="74"/>
                    </a:cubicBezTo>
                    <a:cubicBezTo>
                      <a:pt x="275" y="74"/>
                      <a:pt x="273" y="70"/>
                      <a:pt x="272" y="64"/>
                    </a:cubicBezTo>
                    <a:close/>
                    <a:moveTo>
                      <a:pt x="388" y="41"/>
                    </a:moveTo>
                    <a:cubicBezTo>
                      <a:pt x="384" y="42"/>
                      <a:pt x="380" y="43"/>
                      <a:pt x="378" y="43"/>
                    </a:cubicBezTo>
                    <a:cubicBezTo>
                      <a:pt x="377" y="43"/>
                      <a:pt x="377" y="44"/>
                      <a:pt x="377" y="46"/>
                    </a:cubicBezTo>
                    <a:cubicBezTo>
                      <a:pt x="378" y="49"/>
                      <a:pt x="379" y="50"/>
                      <a:pt x="380" y="49"/>
                    </a:cubicBezTo>
                    <a:cubicBezTo>
                      <a:pt x="383" y="47"/>
                      <a:pt x="387" y="46"/>
                      <a:pt x="390" y="46"/>
                    </a:cubicBezTo>
                    <a:cubicBezTo>
                      <a:pt x="397" y="45"/>
                      <a:pt x="407" y="42"/>
                      <a:pt x="419" y="38"/>
                    </a:cubicBezTo>
                    <a:cubicBezTo>
                      <a:pt x="424" y="37"/>
                      <a:pt x="427" y="37"/>
                      <a:pt x="431" y="37"/>
                    </a:cubicBezTo>
                    <a:cubicBezTo>
                      <a:pt x="438" y="37"/>
                      <a:pt x="442" y="39"/>
                      <a:pt x="442" y="44"/>
                    </a:cubicBezTo>
                    <a:cubicBezTo>
                      <a:pt x="442" y="46"/>
                      <a:pt x="439" y="49"/>
                      <a:pt x="434" y="52"/>
                    </a:cubicBezTo>
                    <a:cubicBezTo>
                      <a:pt x="434" y="52"/>
                      <a:pt x="433" y="52"/>
                      <a:pt x="433" y="52"/>
                    </a:cubicBezTo>
                    <a:cubicBezTo>
                      <a:pt x="427" y="48"/>
                      <a:pt x="423" y="46"/>
                      <a:pt x="419" y="47"/>
                    </a:cubicBezTo>
                    <a:cubicBezTo>
                      <a:pt x="411" y="48"/>
                      <a:pt x="400" y="51"/>
                      <a:pt x="387" y="56"/>
                    </a:cubicBezTo>
                    <a:cubicBezTo>
                      <a:pt x="385" y="56"/>
                      <a:pt x="385" y="57"/>
                      <a:pt x="386" y="59"/>
                    </a:cubicBezTo>
                    <a:cubicBezTo>
                      <a:pt x="387" y="64"/>
                      <a:pt x="389" y="66"/>
                      <a:pt x="391" y="66"/>
                    </a:cubicBezTo>
                    <a:cubicBezTo>
                      <a:pt x="392" y="66"/>
                      <a:pt x="394" y="65"/>
                      <a:pt x="395" y="63"/>
                    </a:cubicBezTo>
                    <a:cubicBezTo>
                      <a:pt x="398" y="60"/>
                      <a:pt x="401" y="58"/>
                      <a:pt x="406" y="58"/>
                    </a:cubicBezTo>
                    <a:cubicBezTo>
                      <a:pt x="410" y="57"/>
                      <a:pt x="412" y="56"/>
                      <a:pt x="413" y="53"/>
                    </a:cubicBezTo>
                    <a:cubicBezTo>
                      <a:pt x="414" y="53"/>
                      <a:pt x="415" y="52"/>
                      <a:pt x="417" y="51"/>
                    </a:cubicBezTo>
                    <a:cubicBezTo>
                      <a:pt x="419" y="52"/>
                      <a:pt x="420" y="54"/>
                      <a:pt x="418" y="56"/>
                    </a:cubicBezTo>
                    <a:cubicBezTo>
                      <a:pt x="417" y="58"/>
                      <a:pt x="413" y="60"/>
                      <a:pt x="407" y="63"/>
                    </a:cubicBezTo>
                    <a:cubicBezTo>
                      <a:pt x="405" y="64"/>
                      <a:pt x="405" y="65"/>
                      <a:pt x="407" y="66"/>
                    </a:cubicBezTo>
                    <a:cubicBezTo>
                      <a:pt x="408" y="68"/>
                      <a:pt x="409" y="71"/>
                      <a:pt x="408" y="73"/>
                    </a:cubicBezTo>
                    <a:cubicBezTo>
                      <a:pt x="404" y="73"/>
                      <a:pt x="399" y="74"/>
                      <a:pt x="392" y="76"/>
                    </a:cubicBezTo>
                    <a:cubicBezTo>
                      <a:pt x="389" y="77"/>
                      <a:pt x="386" y="78"/>
                      <a:pt x="382" y="79"/>
                    </a:cubicBezTo>
                    <a:cubicBezTo>
                      <a:pt x="376" y="80"/>
                      <a:pt x="373" y="81"/>
                      <a:pt x="371" y="81"/>
                    </a:cubicBezTo>
                    <a:cubicBezTo>
                      <a:pt x="370" y="82"/>
                      <a:pt x="369" y="82"/>
                      <a:pt x="369" y="83"/>
                    </a:cubicBezTo>
                    <a:cubicBezTo>
                      <a:pt x="370" y="84"/>
                      <a:pt x="370" y="84"/>
                      <a:pt x="370" y="84"/>
                    </a:cubicBezTo>
                    <a:cubicBezTo>
                      <a:pt x="371" y="86"/>
                      <a:pt x="371" y="88"/>
                      <a:pt x="372" y="90"/>
                    </a:cubicBezTo>
                    <a:cubicBezTo>
                      <a:pt x="373" y="91"/>
                      <a:pt x="374" y="91"/>
                      <a:pt x="376" y="90"/>
                    </a:cubicBezTo>
                    <a:cubicBezTo>
                      <a:pt x="379" y="88"/>
                      <a:pt x="384" y="86"/>
                      <a:pt x="391" y="85"/>
                    </a:cubicBezTo>
                    <a:cubicBezTo>
                      <a:pt x="394" y="84"/>
                      <a:pt x="399" y="83"/>
                      <a:pt x="404" y="83"/>
                    </a:cubicBezTo>
                    <a:cubicBezTo>
                      <a:pt x="405" y="83"/>
                      <a:pt x="406" y="82"/>
                      <a:pt x="407" y="82"/>
                    </a:cubicBezTo>
                    <a:cubicBezTo>
                      <a:pt x="408" y="82"/>
                      <a:pt x="409" y="82"/>
                      <a:pt x="409" y="84"/>
                    </a:cubicBezTo>
                    <a:cubicBezTo>
                      <a:pt x="409" y="100"/>
                      <a:pt x="405" y="108"/>
                      <a:pt x="399" y="108"/>
                    </a:cubicBezTo>
                    <a:cubicBezTo>
                      <a:pt x="398" y="108"/>
                      <a:pt x="394" y="107"/>
                      <a:pt x="388" y="105"/>
                    </a:cubicBezTo>
                    <a:cubicBezTo>
                      <a:pt x="387" y="105"/>
                      <a:pt x="386" y="105"/>
                      <a:pt x="386" y="105"/>
                    </a:cubicBezTo>
                    <a:cubicBezTo>
                      <a:pt x="385" y="104"/>
                      <a:pt x="384" y="104"/>
                      <a:pt x="384" y="105"/>
                    </a:cubicBezTo>
                    <a:cubicBezTo>
                      <a:pt x="384" y="105"/>
                      <a:pt x="384" y="106"/>
                      <a:pt x="385" y="106"/>
                    </a:cubicBezTo>
                    <a:cubicBezTo>
                      <a:pt x="391" y="112"/>
                      <a:pt x="398" y="116"/>
                      <a:pt x="406" y="119"/>
                    </a:cubicBezTo>
                    <a:cubicBezTo>
                      <a:pt x="408" y="119"/>
                      <a:pt x="410" y="119"/>
                      <a:pt x="412" y="120"/>
                    </a:cubicBezTo>
                    <a:cubicBezTo>
                      <a:pt x="412" y="120"/>
                      <a:pt x="412" y="120"/>
                      <a:pt x="412" y="120"/>
                    </a:cubicBezTo>
                    <a:cubicBezTo>
                      <a:pt x="413" y="119"/>
                      <a:pt x="414" y="116"/>
                      <a:pt x="415" y="109"/>
                    </a:cubicBezTo>
                    <a:cubicBezTo>
                      <a:pt x="416" y="107"/>
                      <a:pt x="416" y="106"/>
                      <a:pt x="415" y="108"/>
                    </a:cubicBezTo>
                    <a:cubicBezTo>
                      <a:pt x="416" y="105"/>
                      <a:pt x="417" y="102"/>
                      <a:pt x="417" y="101"/>
                    </a:cubicBezTo>
                    <a:cubicBezTo>
                      <a:pt x="418" y="96"/>
                      <a:pt x="418" y="93"/>
                      <a:pt x="418" y="89"/>
                    </a:cubicBezTo>
                    <a:cubicBezTo>
                      <a:pt x="418" y="84"/>
                      <a:pt x="419" y="81"/>
                      <a:pt x="420" y="81"/>
                    </a:cubicBezTo>
                    <a:cubicBezTo>
                      <a:pt x="423" y="80"/>
                      <a:pt x="428" y="80"/>
                      <a:pt x="434" y="80"/>
                    </a:cubicBezTo>
                    <a:cubicBezTo>
                      <a:pt x="439" y="81"/>
                      <a:pt x="442" y="82"/>
                      <a:pt x="444" y="83"/>
                    </a:cubicBezTo>
                    <a:cubicBezTo>
                      <a:pt x="448" y="84"/>
                      <a:pt x="449" y="84"/>
                      <a:pt x="450" y="83"/>
                    </a:cubicBezTo>
                    <a:cubicBezTo>
                      <a:pt x="449" y="78"/>
                      <a:pt x="448" y="73"/>
                      <a:pt x="446" y="68"/>
                    </a:cubicBezTo>
                    <a:cubicBezTo>
                      <a:pt x="444" y="69"/>
                      <a:pt x="441" y="69"/>
                      <a:pt x="438" y="69"/>
                    </a:cubicBezTo>
                    <a:cubicBezTo>
                      <a:pt x="435" y="69"/>
                      <a:pt x="429" y="69"/>
                      <a:pt x="419" y="70"/>
                    </a:cubicBezTo>
                    <a:cubicBezTo>
                      <a:pt x="419" y="70"/>
                      <a:pt x="418" y="70"/>
                      <a:pt x="418" y="70"/>
                    </a:cubicBezTo>
                    <a:cubicBezTo>
                      <a:pt x="419" y="67"/>
                      <a:pt x="419" y="66"/>
                      <a:pt x="418" y="65"/>
                    </a:cubicBezTo>
                    <a:cubicBezTo>
                      <a:pt x="417" y="64"/>
                      <a:pt x="418" y="63"/>
                      <a:pt x="422" y="62"/>
                    </a:cubicBezTo>
                    <a:cubicBezTo>
                      <a:pt x="427" y="61"/>
                      <a:pt x="431" y="58"/>
                      <a:pt x="434" y="56"/>
                    </a:cubicBezTo>
                    <a:cubicBezTo>
                      <a:pt x="434" y="55"/>
                      <a:pt x="435" y="55"/>
                      <a:pt x="437" y="56"/>
                    </a:cubicBezTo>
                    <a:cubicBezTo>
                      <a:pt x="439" y="56"/>
                      <a:pt x="440" y="56"/>
                      <a:pt x="440" y="56"/>
                    </a:cubicBezTo>
                    <a:cubicBezTo>
                      <a:pt x="443" y="57"/>
                      <a:pt x="446" y="57"/>
                      <a:pt x="449" y="56"/>
                    </a:cubicBezTo>
                    <a:cubicBezTo>
                      <a:pt x="451" y="55"/>
                      <a:pt x="453" y="55"/>
                      <a:pt x="456" y="55"/>
                    </a:cubicBezTo>
                    <a:cubicBezTo>
                      <a:pt x="458" y="55"/>
                      <a:pt x="458" y="53"/>
                      <a:pt x="457" y="50"/>
                    </a:cubicBezTo>
                    <a:cubicBezTo>
                      <a:pt x="455" y="46"/>
                      <a:pt x="453" y="43"/>
                      <a:pt x="450" y="42"/>
                    </a:cubicBezTo>
                    <a:cubicBezTo>
                      <a:pt x="450" y="42"/>
                      <a:pt x="449" y="41"/>
                      <a:pt x="447" y="39"/>
                    </a:cubicBezTo>
                    <a:cubicBezTo>
                      <a:pt x="445" y="37"/>
                      <a:pt x="444" y="36"/>
                      <a:pt x="443" y="35"/>
                    </a:cubicBezTo>
                    <a:cubicBezTo>
                      <a:pt x="440" y="32"/>
                      <a:pt x="434" y="31"/>
                      <a:pt x="424" y="31"/>
                    </a:cubicBezTo>
                    <a:cubicBezTo>
                      <a:pt x="423" y="31"/>
                      <a:pt x="423" y="31"/>
                      <a:pt x="422" y="30"/>
                    </a:cubicBezTo>
                    <a:cubicBezTo>
                      <a:pt x="422" y="30"/>
                      <a:pt x="422" y="29"/>
                      <a:pt x="423" y="29"/>
                    </a:cubicBezTo>
                    <a:cubicBezTo>
                      <a:pt x="430" y="21"/>
                      <a:pt x="436" y="15"/>
                      <a:pt x="440" y="13"/>
                    </a:cubicBezTo>
                    <a:cubicBezTo>
                      <a:pt x="441" y="13"/>
                      <a:pt x="440" y="11"/>
                      <a:pt x="437" y="7"/>
                    </a:cubicBezTo>
                    <a:cubicBezTo>
                      <a:pt x="434" y="4"/>
                      <a:pt x="433" y="3"/>
                      <a:pt x="432" y="3"/>
                    </a:cubicBezTo>
                    <a:cubicBezTo>
                      <a:pt x="430" y="5"/>
                      <a:pt x="426" y="11"/>
                      <a:pt x="420" y="20"/>
                    </a:cubicBezTo>
                    <a:cubicBezTo>
                      <a:pt x="416" y="27"/>
                      <a:pt x="413" y="30"/>
                      <a:pt x="412" y="31"/>
                    </a:cubicBezTo>
                    <a:cubicBezTo>
                      <a:pt x="411" y="31"/>
                      <a:pt x="408" y="33"/>
                      <a:pt x="403" y="34"/>
                    </a:cubicBezTo>
                    <a:cubicBezTo>
                      <a:pt x="394" y="37"/>
                      <a:pt x="389" y="39"/>
                      <a:pt x="388" y="41"/>
                    </a:cubicBezTo>
                    <a:close/>
                    <a:moveTo>
                      <a:pt x="408" y="22"/>
                    </a:moveTo>
                    <a:cubicBezTo>
                      <a:pt x="406" y="22"/>
                      <a:pt x="404" y="21"/>
                      <a:pt x="401" y="19"/>
                    </a:cubicBezTo>
                    <a:cubicBezTo>
                      <a:pt x="398" y="14"/>
                      <a:pt x="397" y="12"/>
                      <a:pt x="399" y="10"/>
                    </a:cubicBezTo>
                    <a:cubicBezTo>
                      <a:pt x="401" y="10"/>
                      <a:pt x="402" y="9"/>
                      <a:pt x="404" y="9"/>
                    </a:cubicBezTo>
                    <a:cubicBezTo>
                      <a:pt x="405" y="9"/>
                      <a:pt x="406" y="8"/>
                      <a:pt x="407" y="8"/>
                    </a:cubicBezTo>
                    <a:cubicBezTo>
                      <a:pt x="408" y="7"/>
                      <a:pt x="410" y="7"/>
                      <a:pt x="413" y="6"/>
                    </a:cubicBezTo>
                    <a:cubicBezTo>
                      <a:pt x="416" y="6"/>
                      <a:pt x="417" y="7"/>
                      <a:pt x="416" y="7"/>
                    </a:cubicBezTo>
                    <a:cubicBezTo>
                      <a:pt x="413" y="12"/>
                      <a:pt x="411" y="16"/>
                      <a:pt x="410" y="19"/>
                    </a:cubicBezTo>
                    <a:cubicBezTo>
                      <a:pt x="410" y="22"/>
                      <a:pt x="409" y="23"/>
                      <a:pt x="408" y="22"/>
                    </a:cubicBezTo>
                    <a:close/>
                    <a:moveTo>
                      <a:pt x="395" y="31"/>
                    </a:moveTo>
                    <a:cubicBezTo>
                      <a:pt x="391" y="31"/>
                      <a:pt x="387" y="31"/>
                      <a:pt x="383" y="30"/>
                    </a:cubicBezTo>
                    <a:cubicBezTo>
                      <a:pt x="381" y="29"/>
                      <a:pt x="381" y="25"/>
                      <a:pt x="381" y="18"/>
                    </a:cubicBezTo>
                    <a:cubicBezTo>
                      <a:pt x="381" y="17"/>
                      <a:pt x="382" y="16"/>
                      <a:pt x="384" y="15"/>
                    </a:cubicBezTo>
                    <a:cubicBezTo>
                      <a:pt x="385" y="14"/>
                      <a:pt x="386" y="15"/>
                      <a:pt x="387" y="16"/>
                    </a:cubicBezTo>
                    <a:cubicBezTo>
                      <a:pt x="388" y="17"/>
                      <a:pt x="391" y="21"/>
                      <a:pt x="396" y="25"/>
                    </a:cubicBezTo>
                    <a:cubicBezTo>
                      <a:pt x="398" y="29"/>
                      <a:pt x="398" y="31"/>
                      <a:pt x="395" y="31"/>
                    </a:cubicBezTo>
                    <a:close/>
                    <a:moveTo>
                      <a:pt x="373" y="63"/>
                    </a:moveTo>
                    <a:cubicBezTo>
                      <a:pt x="373" y="65"/>
                      <a:pt x="372" y="66"/>
                      <a:pt x="370" y="65"/>
                    </a:cubicBezTo>
                    <a:cubicBezTo>
                      <a:pt x="363" y="64"/>
                      <a:pt x="359" y="62"/>
                      <a:pt x="358" y="59"/>
                    </a:cubicBezTo>
                    <a:cubicBezTo>
                      <a:pt x="361" y="54"/>
                      <a:pt x="365" y="50"/>
                      <a:pt x="371" y="48"/>
                    </a:cubicBezTo>
                    <a:cubicBezTo>
                      <a:pt x="372" y="47"/>
                      <a:pt x="373" y="47"/>
                      <a:pt x="373" y="48"/>
                    </a:cubicBezTo>
                    <a:cubicBezTo>
                      <a:pt x="374" y="48"/>
                      <a:pt x="374" y="49"/>
                      <a:pt x="373" y="50"/>
                    </a:cubicBezTo>
                    <a:cubicBezTo>
                      <a:pt x="372" y="52"/>
                      <a:pt x="372" y="57"/>
                      <a:pt x="373" y="63"/>
                    </a:cubicBezTo>
                    <a:close/>
                    <a:moveTo>
                      <a:pt x="564" y="39"/>
                    </a:moveTo>
                    <a:cubicBezTo>
                      <a:pt x="557" y="41"/>
                      <a:pt x="550" y="43"/>
                      <a:pt x="541" y="44"/>
                    </a:cubicBezTo>
                    <a:cubicBezTo>
                      <a:pt x="539" y="44"/>
                      <a:pt x="538" y="44"/>
                      <a:pt x="538" y="44"/>
                    </a:cubicBezTo>
                    <a:cubicBezTo>
                      <a:pt x="537" y="45"/>
                      <a:pt x="538" y="47"/>
                      <a:pt x="539" y="50"/>
                    </a:cubicBezTo>
                    <a:cubicBezTo>
                      <a:pt x="540" y="53"/>
                      <a:pt x="541" y="55"/>
                      <a:pt x="542" y="56"/>
                    </a:cubicBezTo>
                    <a:cubicBezTo>
                      <a:pt x="543" y="56"/>
                      <a:pt x="544" y="56"/>
                      <a:pt x="547" y="55"/>
                    </a:cubicBezTo>
                    <a:cubicBezTo>
                      <a:pt x="553" y="52"/>
                      <a:pt x="558" y="51"/>
                      <a:pt x="562" y="51"/>
                    </a:cubicBezTo>
                    <a:cubicBezTo>
                      <a:pt x="564" y="51"/>
                      <a:pt x="565" y="52"/>
                      <a:pt x="565" y="53"/>
                    </a:cubicBezTo>
                    <a:cubicBezTo>
                      <a:pt x="565" y="56"/>
                      <a:pt x="565" y="60"/>
                      <a:pt x="565" y="64"/>
                    </a:cubicBezTo>
                    <a:cubicBezTo>
                      <a:pt x="565" y="69"/>
                      <a:pt x="566" y="75"/>
                      <a:pt x="566" y="83"/>
                    </a:cubicBezTo>
                    <a:cubicBezTo>
                      <a:pt x="567" y="97"/>
                      <a:pt x="567" y="104"/>
                      <a:pt x="565" y="104"/>
                    </a:cubicBezTo>
                    <a:cubicBezTo>
                      <a:pt x="564" y="105"/>
                      <a:pt x="560" y="105"/>
                      <a:pt x="553" y="103"/>
                    </a:cubicBezTo>
                    <a:cubicBezTo>
                      <a:pt x="549" y="101"/>
                      <a:pt x="546" y="101"/>
                      <a:pt x="546" y="102"/>
                    </a:cubicBezTo>
                    <a:cubicBezTo>
                      <a:pt x="547" y="104"/>
                      <a:pt x="551" y="108"/>
                      <a:pt x="558" y="111"/>
                    </a:cubicBezTo>
                    <a:cubicBezTo>
                      <a:pt x="559" y="112"/>
                      <a:pt x="561" y="113"/>
                      <a:pt x="564" y="115"/>
                    </a:cubicBezTo>
                    <a:cubicBezTo>
                      <a:pt x="571" y="119"/>
                      <a:pt x="575" y="121"/>
                      <a:pt x="576" y="120"/>
                    </a:cubicBezTo>
                    <a:cubicBezTo>
                      <a:pt x="577" y="120"/>
                      <a:pt x="577" y="117"/>
                      <a:pt x="577" y="111"/>
                    </a:cubicBezTo>
                    <a:cubicBezTo>
                      <a:pt x="576" y="107"/>
                      <a:pt x="576" y="104"/>
                      <a:pt x="576" y="102"/>
                    </a:cubicBezTo>
                    <a:cubicBezTo>
                      <a:pt x="575" y="85"/>
                      <a:pt x="576" y="77"/>
                      <a:pt x="577" y="78"/>
                    </a:cubicBezTo>
                    <a:cubicBezTo>
                      <a:pt x="584" y="82"/>
                      <a:pt x="590" y="87"/>
                      <a:pt x="595" y="94"/>
                    </a:cubicBezTo>
                    <a:cubicBezTo>
                      <a:pt x="596" y="95"/>
                      <a:pt x="596" y="96"/>
                      <a:pt x="597" y="97"/>
                    </a:cubicBezTo>
                    <a:cubicBezTo>
                      <a:pt x="598" y="100"/>
                      <a:pt x="599" y="102"/>
                      <a:pt x="600" y="103"/>
                    </a:cubicBezTo>
                    <a:cubicBezTo>
                      <a:pt x="603" y="103"/>
                      <a:pt x="609" y="103"/>
                      <a:pt x="617" y="103"/>
                    </a:cubicBezTo>
                    <a:cubicBezTo>
                      <a:pt x="618" y="103"/>
                      <a:pt x="620" y="103"/>
                      <a:pt x="623" y="103"/>
                    </a:cubicBezTo>
                    <a:cubicBezTo>
                      <a:pt x="625" y="103"/>
                      <a:pt x="626" y="103"/>
                      <a:pt x="627" y="103"/>
                    </a:cubicBezTo>
                    <a:cubicBezTo>
                      <a:pt x="629" y="103"/>
                      <a:pt x="630" y="102"/>
                      <a:pt x="630" y="101"/>
                    </a:cubicBezTo>
                    <a:cubicBezTo>
                      <a:pt x="630" y="98"/>
                      <a:pt x="622" y="95"/>
                      <a:pt x="607" y="90"/>
                    </a:cubicBezTo>
                    <a:cubicBezTo>
                      <a:pt x="601" y="88"/>
                      <a:pt x="596" y="84"/>
                      <a:pt x="590" y="77"/>
                    </a:cubicBezTo>
                    <a:cubicBezTo>
                      <a:pt x="590" y="77"/>
                      <a:pt x="588" y="75"/>
                      <a:pt x="586" y="73"/>
                    </a:cubicBezTo>
                    <a:cubicBezTo>
                      <a:pt x="584" y="70"/>
                      <a:pt x="583" y="69"/>
                      <a:pt x="583" y="68"/>
                    </a:cubicBezTo>
                    <a:cubicBezTo>
                      <a:pt x="584" y="67"/>
                      <a:pt x="586" y="66"/>
                      <a:pt x="588" y="65"/>
                    </a:cubicBezTo>
                    <a:cubicBezTo>
                      <a:pt x="590" y="64"/>
                      <a:pt x="591" y="63"/>
                      <a:pt x="591" y="62"/>
                    </a:cubicBezTo>
                    <a:cubicBezTo>
                      <a:pt x="592" y="62"/>
                      <a:pt x="594" y="61"/>
                      <a:pt x="596" y="60"/>
                    </a:cubicBezTo>
                    <a:cubicBezTo>
                      <a:pt x="601" y="57"/>
                      <a:pt x="604" y="55"/>
                      <a:pt x="604" y="55"/>
                    </a:cubicBezTo>
                    <a:cubicBezTo>
                      <a:pt x="602" y="50"/>
                      <a:pt x="600" y="47"/>
                      <a:pt x="598" y="47"/>
                    </a:cubicBezTo>
                    <a:cubicBezTo>
                      <a:pt x="596" y="47"/>
                      <a:pt x="594" y="50"/>
                      <a:pt x="591" y="53"/>
                    </a:cubicBezTo>
                    <a:cubicBezTo>
                      <a:pt x="590" y="55"/>
                      <a:pt x="589" y="56"/>
                      <a:pt x="588" y="57"/>
                    </a:cubicBezTo>
                    <a:cubicBezTo>
                      <a:pt x="584" y="61"/>
                      <a:pt x="580" y="64"/>
                      <a:pt x="578" y="64"/>
                    </a:cubicBezTo>
                    <a:cubicBezTo>
                      <a:pt x="577" y="64"/>
                      <a:pt x="576" y="63"/>
                      <a:pt x="576" y="61"/>
                    </a:cubicBezTo>
                    <a:cubicBezTo>
                      <a:pt x="575" y="60"/>
                      <a:pt x="575" y="60"/>
                      <a:pt x="575" y="60"/>
                    </a:cubicBezTo>
                    <a:cubicBezTo>
                      <a:pt x="574" y="55"/>
                      <a:pt x="575" y="52"/>
                      <a:pt x="576" y="49"/>
                    </a:cubicBezTo>
                    <a:cubicBezTo>
                      <a:pt x="578" y="47"/>
                      <a:pt x="581" y="45"/>
                      <a:pt x="585" y="45"/>
                    </a:cubicBezTo>
                    <a:cubicBezTo>
                      <a:pt x="585" y="45"/>
                      <a:pt x="586" y="45"/>
                      <a:pt x="587" y="45"/>
                    </a:cubicBezTo>
                    <a:cubicBezTo>
                      <a:pt x="591" y="45"/>
                      <a:pt x="593" y="44"/>
                      <a:pt x="593" y="44"/>
                    </a:cubicBezTo>
                    <a:cubicBezTo>
                      <a:pt x="593" y="40"/>
                      <a:pt x="591" y="36"/>
                      <a:pt x="587" y="32"/>
                    </a:cubicBezTo>
                    <a:cubicBezTo>
                      <a:pt x="587" y="32"/>
                      <a:pt x="586" y="32"/>
                      <a:pt x="585" y="33"/>
                    </a:cubicBezTo>
                    <a:cubicBezTo>
                      <a:pt x="584" y="33"/>
                      <a:pt x="583" y="34"/>
                      <a:pt x="582" y="34"/>
                    </a:cubicBezTo>
                    <a:cubicBezTo>
                      <a:pt x="580" y="35"/>
                      <a:pt x="578" y="35"/>
                      <a:pt x="576" y="35"/>
                    </a:cubicBezTo>
                    <a:cubicBezTo>
                      <a:pt x="575" y="35"/>
                      <a:pt x="575" y="32"/>
                      <a:pt x="576" y="27"/>
                    </a:cubicBezTo>
                    <a:cubicBezTo>
                      <a:pt x="576" y="22"/>
                      <a:pt x="576" y="18"/>
                      <a:pt x="577" y="15"/>
                    </a:cubicBezTo>
                    <a:cubicBezTo>
                      <a:pt x="577" y="13"/>
                      <a:pt x="578" y="10"/>
                      <a:pt x="579" y="7"/>
                    </a:cubicBezTo>
                    <a:cubicBezTo>
                      <a:pt x="580" y="6"/>
                      <a:pt x="580" y="5"/>
                      <a:pt x="580" y="5"/>
                    </a:cubicBezTo>
                    <a:cubicBezTo>
                      <a:pt x="578" y="3"/>
                      <a:pt x="575" y="2"/>
                      <a:pt x="571" y="2"/>
                    </a:cubicBezTo>
                    <a:cubicBezTo>
                      <a:pt x="570" y="2"/>
                      <a:pt x="569" y="3"/>
                      <a:pt x="569" y="4"/>
                    </a:cubicBezTo>
                    <a:cubicBezTo>
                      <a:pt x="569" y="6"/>
                      <a:pt x="569" y="9"/>
                      <a:pt x="568" y="14"/>
                    </a:cubicBezTo>
                    <a:cubicBezTo>
                      <a:pt x="568" y="22"/>
                      <a:pt x="568" y="29"/>
                      <a:pt x="567" y="33"/>
                    </a:cubicBezTo>
                    <a:cubicBezTo>
                      <a:pt x="567" y="37"/>
                      <a:pt x="566" y="39"/>
                      <a:pt x="564" y="39"/>
                    </a:cubicBezTo>
                    <a:close/>
                    <a:moveTo>
                      <a:pt x="594" y="29"/>
                    </a:moveTo>
                    <a:cubicBezTo>
                      <a:pt x="593" y="27"/>
                      <a:pt x="593" y="25"/>
                      <a:pt x="593" y="21"/>
                    </a:cubicBezTo>
                    <a:cubicBezTo>
                      <a:pt x="594" y="17"/>
                      <a:pt x="595" y="14"/>
                      <a:pt x="596" y="14"/>
                    </a:cubicBezTo>
                    <a:cubicBezTo>
                      <a:pt x="597" y="14"/>
                      <a:pt x="598" y="14"/>
                      <a:pt x="599" y="16"/>
                    </a:cubicBezTo>
                    <a:cubicBezTo>
                      <a:pt x="600" y="17"/>
                      <a:pt x="602" y="19"/>
                      <a:pt x="603" y="20"/>
                    </a:cubicBezTo>
                    <a:cubicBezTo>
                      <a:pt x="608" y="24"/>
                      <a:pt x="611" y="27"/>
                      <a:pt x="610" y="31"/>
                    </a:cubicBezTo>
                    <a:cubicBezTo>
                      <a:pt x="609" y="32"/>
                      <a:pt x="606" y="32"/>
                      <a:pt x="601" y="32"/>
                    </a:cubicBezTo>
                    <a:cubicBezTo>
                      <a:pt x="597" y="31"/>
                      <a:pt x="595" y="30"/>
                      <a:pt x="594" y="29"/>
                    </a:cubicBezTo>
                    <a:close/>
                    <a:moveTo>
                      <a:pt x="542" y="72"/>
                    </a:moveTo>
                    <a:cubicBezTo>
                      <a:pt x="541" y="71"/>
                      <a:pt x="540" y="68"/>
                      <a:pt x="541" y="64"/>
                    </a:cubicBezTo>
                    <a:cubicBezTo>
                      <a:pt x="542" y="61"/>
                      <a:pt x="543" y="59"/>
                      <a:pt x="544" y="59"/>
                    </a:cubicBezTo>
                    <a:cubicBezTo>
                      <a:pt x="544" y="59"/>
                      <a:pt x="545" y="59"/>
                      <a:pt x="545" y="60"/>
                    </a:cubicBezTo>
                    <a:cubicBezTo>
                      <a:pt x="546" y="61"/>
                      <a:pt x="548" y="62"/>
                      <a:pt x="549" y="63"/>
                    </a:cubicBezTo>
                    <a:cubicBezTo>
                      <a:pt x="553" y="65"/>
                      <a:pt x="556" y="67"/>
                      <a:pt x="557" y="68"/>
                    </a:cubicBezTo>
                    <a:cubicBezTo>
                      <a:pt x="558" y="69"/>
                      <a:pt x="558" y="71"/>
                      <a:pt x="558" y="72"/>
                    </a:cubicBezTo>
                    <a:cubicBezTo>
                      <a:pt x="557" y="74"/>
                      <a:pt x="554" y="74"/>
                      <a:pt x="549" y="74"/>
                    </a:cubicBezTo>
                    <a:cubicBezTo>
                      <a:pt x="546" y="74"/>
                      <a:pt x="543" y="74"/>
                      <a:pt x="542" y="72"/>
                    </a:cubicBezTo>
                    <a:close/>
                    <a:moveTo>
                      <a:pt x="544" y="87"/>
                    </a:moveTo>
                    <a:cubicBezTo>
                      <a:pt x="546" y="85"/>
                      <a:pt x="550" y="82"/>
                      <a:pt x="557" y="77"/>
                    </a:cubicBezTo>
                    <a:cubicBezTo>
                      <a:pt x="561" y="75"/>
                      <a:pt x="563" y="73"/>
                      <a:pt x="563" y="73"/>
                    </a:cubicBezTo>
                    <a:cubicBezTo>
                      <a:pt x="563" y="74"/>
                      <a:pt x="563" y="76"/>
                      <a:pt x="561" y="79"/>
                    </a:cubicBezTo>
                    <a:cubicBezTo>
                      <a:pt x="550" y="90"/>
                      <a:pt x="543" y="97"/>
                      <a:pt x="539" y="102"/>
                    </a:cubicBezTo>
                    <a:cubicBezTo>
                      <a:pt x="539" y="103"/>
                      <a:pt x="538" y="103"/>
                      <a:pt x="538" y="104"/>
                    </a:cubicBezTo>
                    <a:cubicBezTo>
                      <a:pt x="536" y="106"/>
                      <a:pt x="535" y="108"/>
                      <a:pt x="534" y="108"/>
                    </a:cubicBezTo>
                    <a:cubicBezTo>
                      <a:pt x="531" y="106"/>
                      <a:pt x="528" y="102"/>
                      <a:pt x="526" y="96"/>
                    </a:cubicBezTo>
                    <a:cubicBezTo>
                      <a:pt x="526" y="96"/>
                      <a:pt x="528" y="95"/>
                      <a:pt x="532" y="93"/>
                    </a:cubicBezTo>
                    <a:cubicBezTo>
                      <a:pt x="537" y="90"/>
                      <a:pt x="541" y="88"/>
                      <a:pt x="544" y="87"/>
                    </a:cubicBezTo>
                    <a:close/>
                  </a:path>
                </a:pathLst>
              </a:custGeom>
              <a:grpFill/>
              <a:ln>
                <a:noFill/>
              </a:ln>
            </p:spPr>
            <p:txBody>
              <a:bodyPr anchor="ctr"/>
              <a:lstStyle/>
              <a:p>
                <a:pPr algn="ctr"/>
                <a:endParaRPr/>
              </a:p>
            </p:txBody>
          </p:sp>
          <p:sp>
            <p:nvSpPr>
              <p:cNvPr id="105" name="任意多边形: 形状 77"/>
              <p:cNvSpPr/>
              <p:nvPr/>
            </p:nvSpPr>
            <p:spPr bwMode="auto">
              <a:xfrm>
                <a:off x="3214688" y="3644901"/>
                <a:ext cx="268288" cy="95250"/>
              </a:xfrm>
              <a:custGeom>
                <a:avLst/>
                <a:gdLst>
                  <a:gd name="T0" fmla="*/ 49 w 342"/>
                  <a:gd name="T1" fmla="*/ 45 h 121"/>
                  <a:gd name="T2" fmla="*/ 2 w 342"/>
                  <a:gd name="T3" fmla="*/ 66 h 121"/>
                  <a:gd name="T4" fmla="*/ 5 w 342"/>
                  <a:gd name="T5" fmla="*/ 97 h 121"/>
                  <a:gd name="T6" fmla="*/ 31 w 342"/>
                  <a:gd name="T7" fmla="*/ 85 h 121"/>
                  <a:gd name="T8" fmla="*/ 69 w 342"/>
                  <a:gd name="T9" fmla="*/ 107 h 121"/>
                  <a:gd name="T10" fmla="*/ 80 w 342"/>
                  <a:gd name="T11" fmla="*/ 101 h 121"/>
                  <a:gd name="T12" fmla="*/ 65 w 342"/>
                  <a:gd name="T13" fmla="*/ 75 h 121"/>
                  <a:gd name="T14" fmla="*/ 56 w 342"/>
                  <a:gd name="T15" fmla="*/ 68 h 121"/>
                  <a:gd name="T16" fmla="*/ 88 w 342"/>
                  <a:gd name="T17" fmla="*/ 62 h 121"/>
                  <a:gd name="T18" fmla="*/ 73 w 342"/>
                  <a:gd name="T19" fmla="*/ 12 h 121"/>
                  <a:gd name="T20" fmla="*/ 32 w 342"/>
                  <a:gd name="T21" fmla="*/ 14 h 121"/>
                  <a:gd name="T22" fmla="*/ 44 w 342"/>
                  <a:gd name="T23" fmla="*/ 39 h 121"/>
                  <a:gd name="T24" fmla="*/ 52 w 342"/>
                  <a:gd name="T25" fmla="*/ 22 h 121"/>
                  <a:gd name="T26" fmla="*/ 52 w 342"/>
                  <a:gd name="T27" fmla="*/ 14 h 121"/>
                  <a:gd name="T28" fmla="*/ 46 w 342"/>
                  <a:gd name="T29" fmla="*/ 77 h 121"/>
                  <a:gd name="T30" fmla="*/ 44 w 342"/>
                  <a:gd name="T31" fmla="*/ 65 h 121"/>
                  <a:gd name="T32" fmla="*/ 182 w 342"/>
                  <a:gd name="T33" fmla="*/ 95 h 121"/>
                  <a:gd name="T34" fmla="*/ 200 w 342"/>
                  <a:gd name="T35" fmla="*/ 109 h 121"/>
                  <a:gd name="T36" fmla="*/ 202 w 342"/>
                  <a:gd name="T37" fmla="*/ 11 h 121"/>
                  <a:gd name="T38" fmla="*/ 137 w 342"/>
                  <a:gd name="T39" fmla="*/ 61 h 121"/>
                  <a:gd name="T40" fmla="*/ 157 w 342"/>
                  <a:gd name="T41" fmla="*/ 35 h 121"/>
                  <a:gd name="T42" fmla="*/ 174 w 342"/>
                  <a:gd name="T43" fmla="*/ 30 h 121"/>
                  <a:gd name="T44" fmla="*/ 160 w 342"/>
                  <a:gd name="T45" fmla="*/ 18 h 121"/>
                  <a:gd name="T46" fmla="*/ 132 w 342"/>
                  <a:gd name="T47" fmla="*/ 52 h 121"/>
                  <a:gd name="T48" fmla="*/ 180 w 342"/>
                  <a:gd name="T49" fmla="*/ 39 h 121"/>
                  <a:gd name="T50" fmla="*/ 181 w 342"/>
                  <a:gd name="T51" fmla="*/ 70 h 121"/>
                  <a:gd name="T52" fmla="*/ 168 w 342"/>
                  <a:gd name="T53" fmla="*/ 51 h 121"/>
                  <a:gd name="T54" fmla="*/ 147 w 342"/>
                  <a:gd name="T55" fmla="*/ 74 h 121"/>
                  <a:gd name="T56" fmla="*/ 153 w 342"/>
                  <a:gd name="T57" fmla="*/ 92 h 121"/>
                  <a:gd name="T58" fmla="*/ 172 w 342"/>
                  <a:gd name="T59" fmla="*/ 101 h 121"/>
                  <a:gd name="T60" fmla="*/ 140 w 342"/>
                  <a:gd name="T61" fmla="*/ 63 h 121"/>
                  <a:gd name="T62" fmla="*/ 147 w 342"/>
                  <a:gd name="T63" fmla="*/ 57 h 121"/>
                  <a:gd name="T64" fmla="*/ 283 w 342"/>
                  <a:gd name="T65" fmla="*/ 11 h 121"/>
                  <a:gd name="T66" fmla="*/ 282 w 342"/>
                  <a:gd name="T67" fmla="*/ 20 h 121"/>
                  <a:gd name="T68" fmla="*/ 287 w 342"/>
                  <a:gd name="T69" fmla="*/ 34 h 121"/>
                  <a:gd name="T70" fmla="*/ 292 w 342"/>
                  <a:gd name="T71" fmla="*/ 28 h 121"/>
                  <a:gd name="T72" fmla="*/ 257 w 342"/>
                  <a:gd name="T73" fmla="*/ 40 h 121"/>
                  <a:gd name="T74" fmla="*/ 261 w 342"/>
                  <a:gd name="T75" fmla="*/ 50 h 121"/>
                  <a:gd name="T76" fmla="*/ 277 w 342"/>
                  <a:gd name="T77" fmla="*/ 36 h 121"/>
                  <a:gd name="T78" fmla="*/ 253 w 342"/>
                  <a:gd name="T79" fmla="*/ 57 h 121"/>
                  <a:gd name="T80" fmla="*/ 268 w 342"/>
                  <a:gd name="T81" fmla="*/ 62 h 121"/>
                  <a:gd name="T82" fmla="*/ 241 w 342"/>
                  <a:gd name="T83" fmla="*/ 75 h 121"/>
                  <a:gd name="T84" fmla="*/ 257 w 342"/>
                  <a:gd name="T85" fmla="*/ 77 h 121"/>
                  <a:gd name="T86" fmla="*/ 252 w 342"/>
                  <a:gd name="T87" fmla="*/ 101 h 121"/>
                  <a:gd name="T88" fmla="*/ 277 w 342"/>
                  <a:gd name="T89" fmla="*/ 105 h 121"/>
                  <a:gd name="T90" fmla="*/ 280 w 342"/>
                  <a:gd name="T91" fmla="*/ 76 h 121"/>
                  <a:gd name="T92" fmla="*/ 292 w 342"/>
                  <a:gd name="T93" fmla="*/ 67 h 121"/>
                  <a:gd name="T94" fmla="*/ 281 w 342"/>
                  <a:gd name="T95" fmla="*/ 58 h 121"/>
                  <a:gd name="T96" fmla="*/ 282 w 342"/>
                  <a:gd name="T97" fmla="*/ 48 h 121"/>
                  <a:gd name="T98" fmla="*/ 298 w 342"/>
                  <a:gd name="T99" fmla="*/ 78 h 121"/>
                  <a:gd name="T100" fmla="*/ 283 w 342"/>
                  <a:gd name="T101" fmla="*/ 93 h 121"/>
                  <a:gd name="T102" fmla="*/ 316 w 342"/>
                  <a:gd name="T103" fmla="*/ 29 h 121"/>
                  <a:gd name="T104" fmla="*/ 312 w 342"/>
                  <a:gd name="T105" fmla="*/ 40 h 121"/>
                  <a:gd name="T106" fmla="*/ 337 w 342"/>
                  <a:gd name="T107" fmla="*/ 46 h 121"/>
                  <a:gd name="T108" fmla="*/ 327 w 342"/>
                  <a:gd name="T109" fmla="*/ 60 h 121"/>
                  <a:gd name="T110" fmla="*/ 320 w 342"/>
                  <a:gd name="T111" fmla="*/ 107 h 121"/>
                  <a:gd name="T112" fmla="*/ 313 w 342"/>
                  <a:gd name="T113" fmla="*/ 105 h 121"/>
                  <a:gd name="T114" fmla="*/ 261 w 342"/>
                  <a:gd name="T115" fmla="*/ 77 h 121"/>
                  <a:gd name="T116" fmla="*/ 263 w 342"/>
                  <a:gd name="T117" fmla="*/ 9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 h="121">
                    <a:moveTo>
                      <a:pt x="35" y="50"/>
                    </a:moveTo>
                    <a:cubicBezTo>
                      <a:pt x="36" y="51"/>
                      <a:pt x="37" y="51"/>
                      <a:pt x="39" y="50"/>
                    </a:cubicBezTo>
                    <a:cubicBezTo>
                      <a:pt x="40" y="49"/>
                      <a:pt x="40" y="49"/>
                      <a:pt x="41" y="49"/>
                    </a:cubicBezTo>
                    <a:cubicBezTo>
                      <a:pt x="41" y="49"/>
                      <a:pt x="42" y="49"/>
                      <a:pt x="42" y="48"/>
                    </a:cubicBezTo>
                    <a:cubicBezTo>
                      <a:pt x="46" y="46"/>
                      <a:pt x="48" y="45"/>
                      <a:pt x="49" y="45"/>
                    </a:cubicBezTo>
                    <a:cubicBezTo>
                      <a:pt x="50" y="45"/>
                      <a:pt x="53" y="47"/>
                      <a:pt x="56" y="50"/>
                    </a:cubicBezTo>
                    <a:cubicBezTo>
                      <a:pt x="57" y="51"/>
                      <a:pt x="58" y="52"/>
                      <a:pt x="58" y="52"/>
                    </a:cubicBezTo>
                    <a:cubicBezTo>
                      <a:pt x="31" y="58"/>
                      <a:pt x="13" y="62"/>
                      <a:pt x="6" y="65"/>
                    </a:cubicBezTo>
                    <a:cubicBezTo>
                      <a:pt x="6" y="65"/>
                      <a:pt x="5" y="65"/>
                      <a:pt x="5" y="65"/>
                    </a:cubicBezTo>
                    <a:cubicBezTo>
                      <a:pt x="3" y="65"/>
                      <a:pt x="3" y="65"/>
                      <a:pt x="2" y="66"/>
                    </a:cubicBezTo>
                    <a:cubicBezTo>
                      <a:pt x="3" y="69"/>
                      <a:pt x="4" y="72"/>
                      <a:pt x="7" y="74"/>
                    </a:cubicBezTo>
                    <a:cubicBezTo>
                      <a:pt x="7" y="74"/>
                      <a:pt x="8" y="74"/>
                      <a:pt x="9" y="73"/>
                    </a:cubicBezTo>
                    <a:cubicBezTo>
                      <a:pt x="11" y="72"/>
                      <a:pt x="13" y="70"/>
                      <a:pt x="14" y="70"/>
                    </a:cubicBezTo>
                    <a:cubicBezTo>
                      <a:pt x="18" y="69"/>
                      <a:pt x="24" y="68"/>
                      <a:pt x="31" y="67"/>
                    </a:cubicBezTo>
                    <a:cubicBezTo>
                      <a:pt x="29" y="80"/>
                      <a:pt x="21" y="90"/>
                      <a:pt x="5" y="97"/>
                    </a:cubicBezTo>
                    <a:cubicBezTo>
                      <a:pt x="2" y="98"/>
                      <a:pt x="0" y="100"/>
                      <a:pt x="0" y="100"/>
                    </a:cubicBezTo>
                    <a:cubicBezTo>
                      <a:pt x="1" y="101"/>
                      <a:pt x="3" y="102"/>
                      <a:pt x="7" y="101"/>
                    </a:cubicBezTo>
                    <a:cubicBezTo>
                      <a:pt x="15" y="100"/>
                      <a:pt x="21" y="98"/>
                      <a:pt x="24" y="96"/>
                    </a:cubicBezTo>
                    <a:cubicBezTo>
                      <a:pt x="24" y="96"/>
                      <a:pt x="24" y="95"/>
                      <a:pt x="24" y="94"/>
                    </a:cubicBezTo>
                    <a:cubicBezTo>
                      <a:pt x="25" y="88"/>
                      <a:pt x="27" y="86"/>
                      <a:pt x="31" y="85"/>
                    </a:cubicBezTo>
                    <a:cubicBezTo>
                      <a:pt x="32" y="85"/>
                      <a:pt x="33" y="86"/>
                      <a:pt x="35" y="87"/>
                    </a:cubicBezTo>
                    <a:cubicBezTo>
                      <a:pt x="36" y="87"/>
                      <a:pt x="36" y="87"/>
                      <a:pt x="36" y="87"/>
                    </a:cubicBezTo>
                    <a:cubicBezTo>
                      <a:pt x="40" y="90"/>
                      <a:pt x="44" y="92"/>
                      <a:pt x="49" y="94"/>
                    </a:cubicBezTo>
                    <a:cubicBezTo>
                      <a:pt x="55" y="96"/>
                      <a:pt x="58" y="97"/>
                      <a:pt x="58" y="97"/>
                    </a:cubicBezTo>
                    <a:cubicBezTo>
                      <a:pt x="65" y="100"/>
                      <a:pt x="69" y="103"/>
                      <a:pt x="69" y="107"/>
                    </a:cubicBezTo>
                    <a:cubicBezTo>
                      <a:pt x="69" y="111"/>
                      <a:pt x="71" y="113"/>
                      <a:pt x="75" y="114"/>
                    </a:cubicBezTo>
                    <a:cubicBezTo>
                      <a:pt x="87" y="116"/>
                      <a:pt x="98" y="116"/>
                      <a:pt x="105" y="114"/>
                    </a:cubicBezTo>
                    <a:cubicBezTo>
                      <a:pt x="108" y="113"/>
                      <a:pt x="110" y="113"/>
                      <a:pt x="109" y="112"/>
                    </a:cubicBezTo>
                    <a:cubicBezTo>
                      <a:pt x="109" y="111"/>
                      <a:pt x="108" y="110"/>
                      <a:pt x="104" y="108"/>
                    </a:cubicBezTo>
                    <a:cubicBezTo>
                      <a:pt x="99" y="106"/>
                      <a:pt x="91" y="104"/>
                      <a:pt x="80" y="101"/>
                    </a:cubicBezTo>
                    <a:cubicBezTo>
                      <a:pt x="76" y="100"/>
                      <a:pt x="73" y="99"/>
                      <a:pt x="72" y="99"/>
                    </a:cubicBezTo>
                    <a:cubicBezTo>
                      <a:pt x="72" y="98"/>
                      <a:pt x="69" y="97"/>
                      <a:pt x="64" y="94"/>
                    </a:cubicBezTo>
                    <a:cubicBezTo>
                      <a:pt x="59" y="91"/>
                      <a:pt x="56" y="89"/>
                      <a:pt x="54" y="88"/>
                    </a:cubicBezTo>
                    <a:cubicBezTo>
                      <a:pt x="54" y="84"/>
                      <a:pt x="55" y="81"/>
                      <a:pt x="57" y="79"/>
                    </a:cubicBezTo>
                    <a:cubicBezTo>
                      <a:pt x="60" y="77"/>
                      <a:pt x="62" y="76"/>
                      <a:pt x="65" y="75"/>
                    </a:cubicBezTo>
                    <a:cubicBezTo>
                      <a:pt x="66" y="75"/>
                      <a:pt x="67" y="75"/>
                      <a:pt x="69" y="76"/>
                    </a:cubicBezTo>
                    <a:cubicBezTo>
                      <a:pt x="70" y="76"/>
                      <a:pt x="70" y="76"/>
                      <a:pt x="71" y="76"/>
                    </a:cubicBezTo>
                    <a:cubicBezTo>
                      <a:pt x="71" y="75"/>
                      <a:pt x="71" y="74"/>
                      <a:pt x="71" y="73"/>
                    </a:cubicBezTo>
                    <a:cubicBezTo>
                      <a:pt x="70" y="70"/>
                      <a:pt x="69" y="68"/>
                      <a:pt x="69" y="68"/>
                    </a:cubicBezTo>
                    <a:cubicBezTo>
                      <a:pt x="67" y="67"/>
                      <a:pt x="63" y="67"/>
                      <a:pt x="56" y="68"/>
                    </a:cubicBezTo>
                    <a:cubicBezTo>
                      <a:pt x="56" y="66"/>
                      <a:pt x="56" y="65"/>
                      <a:pt x="56" y="63"/>
                    </a:cubicBezTo>
                    <a:cubicBezTo>
                      <a:pt x="56" y="63"/>
                      <a:pt x="57" y="63"/>
                      <a:pt x="57" y="63"/>
                    </a:cubicBezTo>
                    <a:cubicBezTo>
                      <a:pt x="67" y="61"/>
                      <a:pt x="73" y="60"/>
                      <a:pt x="77" y="61"/>
                    </a:cubicBezTo>
                    <a:cubicBezTo>
                      <a:pt x="78" y="61"/>
                      <a:pt x="80" y="61"/>
                      <a:pt x="82" y="62"/>
                    </a:cubicBezTo>
                    <a:cubicBezTo>
                      <a:pt x="85" y="63"/>
                      <a:pt x="88" y="63"/>
                      <a:pt x="88" y="62"/>
                    </a:cubicBezTo>
                    <a:cubicBezTo>
                      <a:pt x="89" y="62"/>
                      <a:pt x="89" y="59"/>
                      <a:pt x="88" y="56"/>
                    </a:cubicBezTo>
                    <a:cubicBezTo>
                      <a:pt x="86" y="51"/>
                      <a:pt x="85" y="49"/>
                      <a:pt x="83" y="49"/>
                    </a:cubicBezTo>
                    <a:cubicBezTo>
                      <a:pt x="83" y="49"/>
                      <a:pt x="81" y="49"/>
                      <a:pt x="77" y="49"/>
                    </a:cubicBezTo>
                    <a:cubicBezTo>
                      <a:pt x="74" y="50"/>
                      <a:pt x="71" y="51"/>
                      <a:pt x="68" y="51"/>
                    </a:cubicBezTo>
                    <a:cubicBezTo>
                      <a:pt x="70" y="31"/>
                      <a:pt x="71" y="18"/>
                      <a:pt x="73" y="12"/>
                    </a:cubicBezTo>
                    <a:cubicBezTo>
                      <a:pt x="73" y="12"/>
                      <a:pt x="74" y="11"/>
                      <a:pt x="74" y="11"/>
                    </a:cubicBezTo>
                    <a:cubicBezTo>
                      <a:pt x="73" y="10"/>
                      <a:pt x="71" y="9"/>
                      <a:pt x="68" y="8"/>
                    </a:cubicBezTo>
                    <a:cubicBezTo>
                      <a:pt x="63" y="7"/>
                      <a:pt x="56" y="8"/>
                      <a:pt x="49" y="10"/>
                    </a:cubicBezTo>
                    <a:cubicBezTo>
                      <a:pt x="42" y="12"/>
                      <a:pt x="37" y="13"/>
                      <a:pt x="33" y="13"/>
                    </a:cubicBezTo>
                    <a:cubicBezTo>
                      <a:pt x="32" y="13"/>
                      <a:pt x="32" y="13"/>
                      <a:pt x="32" y="14"/>
                    </a:cubicBezTo>
                    <a:cubicBezTo>
                      <a:pt x="31" y="31"/>
                      <a:pt x="32" y="43"/>
                      <a:pt x="35" y="50"/>
                    </a:cubicBezTo>
                    <a:close/>
                    <a:moveTo>
                      <a:pt x="57" y="44"/>
                    </a:moveTo>
                    <a:cubicBezTo>
                      <a:pt x="56" y="44"/>
                      <a:pt x="55" y="44"/>
                      <a:pt x="53" y="43"/>
                    </a:cubicBezTo>
                    <a:cubicBezTo>
                      <a:pt x="53" y="40"/>
                      <a:pt x="53" y="38"/>
                      <a:pt x="53" y="38"/>
                    </a:cubicBezTo>
                    <a:cubicBezTo>
                      <a:pt x="51" y="38"/>
                      <a:pt x="48" y="38"/>
                      <a:pt x="44" y="39"/>
                    </a:cubicBezTo>
                    <a:cubicBezTo>
                      <a:pt x="43" y="39"/>
                      <a:pt x="43" y="39"/>
                      <a:pt x="42" y="39"/>
                    </a:cubicBezTo>
                    <a:cubicBezTo>
                      <a:pt x="42" y="38"/>
                      <a:pt x="42" y="37"/>
                      <a:pt x="42" y="36"/>
                    </a:cubicBezTo>
                    <a:cubicBezTo>
                      <a:pt x="43" y="34"/>
                      <a:pt x="45" y="32"/>
                      <a:pt x="48" y="31"/>
                    </a:cubicBezTo>
                    <a:cubicBezTo>
                      <a:pt x="50" y="31"/>
                      <a:pt x="51" y="31"/>
                      <a:pt x="51" y="30"/>
                    </a:cubicBezTo>
                    <a:cubicBezTo>
                      <a:pt x="52" y="26"/>
                      <a:pt x="53" y="23"/>
                      <a:pt x="52" y="22"/>
                    </a:cubicBezTo>
                    <a:cubicBezTo>
                      <a:pt x="52" y="22"/>
                      <a:pt x="51" y="22"/>
                      <a:pt x="49" y="22"/>
                    </a:cubicBezTo>
                    <a:cubicBezTo>
                      <a:pt x="46" y="23"/>
                      <a:pt x="44" y="23"/>
                      <a:pt x="43" y="23"/>
                    </a:cubicBezTo>
                    <a:cubicBezTo>
                      <a:pt x="43" y="23"/>
                      <a:pt x="43" y="22"/>
                      <a:pt x="43" y="21"/>
                    </a:cubicBezTo>
                    <a:cubicBezTo>
                      <a:pt x="43" y="20"/>
                      <a:pt x="43" y="20"/>
                      <a:pt x="44" y="19"/>
                    </a:cubicBezTo>
                    <a:cubicBezTo>
                      <a:pt x="47" y="17"/>
                      <a:pt x="50" y="15"/>
                      <a:pt x="52" y="14"/>
                    </a:cubicBezTo>
                    <a:cubicBezTo>
                      <a:pt x="55" y="14"/>
                      <a:pt x="57" y="16"/>
                      <a:pt x="58" y="21"/>
                    </a:cubicBezTo>
                    <a:cubicBezTo>
                      <a:pt x="58" y="23"/>
                      <a:pt x="58" y="25"/>
                      <a:pt x="58" y="28"/>
                    </a:cubicBezTo>
                    <a:cubicBezTo>
                      <a:pt x="58" y="38"/>
                      <a:pt x="58" y="43"/>
                      <a:pt x="57" y="44"/>
                    </a:cubicBezTo>
                    <a:close/>
                    <a:moveTo>
                      <a:pt x="44" y="65"/>
                    </a:moveTo>
                    <a:cubicBezTo>
                      <a:pt x="47" y="67"/>
                      <a:pt x="47" y="71"/>
                      <a:pt x="46" y="77"/>
                    </a:cubicBezTo>
                    <a:cubicBezTo>
                      <a:pt x="46" y="79"/>
                      <a:pt x="46" y="80"/>
                      <a:pt x="46" y="82"/>
                    </a:cubicBezTo>
                    <a:cubicBezTo>
                      <a:pt x="43" y="80"/>
                      <a:pt x="40" y="78"/>
                      <a:pt x="37" y="75"/>
                    </a:cubicBezTo>
                    <a:cubicBezTo>
                      <a:pt x="37" y="74"/>
                      <a:pt x="37" y="74"/>
                      <a:pt x="37" y="73"/>
                    </a:cubicBezTo>
                    <a:cubicBezTo>
                      <a:pt x="38" y="69"/>
                      <a:pt x="39" y="66"/>
                      <a:pt x="40" y="65"/>
                    </a:cubicBezTo>
                    <a:cubicBezTo>
                      <a:pt x="44" y="65"/>
                      <a:pt x="44" y="65"/>
                      <a:pt x="44" y="65"/>
                    </a:cubicBezTo>
                    <a:close/>
                    <a:moveTo>
                      <a:pt x="198" y="13"/>
                    </a:moveTo>
                    <a:cubicBezTo>
                      <a:pt x="199" y="26"/>
                      <a:pt x="200" y="40"/>
                      <a:pt x="200" y="56"/>
                    </a:cubicBezTo>
                    <a:cubicBezTo>
                      <a:pt x="201" y="71"/>
                      <a:pt x="201" y="84"/>
                      <a:pt x="200" y="95"/>
                    </a:cubicBezTo>
                    <a:cubicBezTo>
                      <a:pt x="200" y="97"/>
                      <a:pt x="199" y="98"/>
                      <a:pt x="197" y="98"/>
                    </a:cubicBezTo>
                    <a:cubicBezTo>
                      <a:pt x="192" y="98"/>
                      <a:pt x="187" y="97"/>
                      <a:pt x="182" y="95"/>
                    </a:cubicBezTo>
                    <a:cubicBezTo>
                      <a:pt x="182" y="95"/>
                      <a:pt x="181" y="95"/>
                      <a:pt x="181" y="95"/>
                    </a:cubicBezTo>
                    <a:cubicBezTo>
                      <a:pt x="181" y="96"/>
                      <a:pt x="182" y="97"/>
                      <a:pt x="182" y="97"/>
                    </a:cubicBezTo>
                    <a:cubicBezTo>
                      <a:pt x="184" y="99"/>
                      <a:pt x="187" y="102"/>
                      <a:pt x="192" y="105"/>
                    </a:cubicBezTo>
                    <a:cubicBezTo>
                      <a:pt x="194" y="106"/>
                      <a:pt x="195" y="107"/>
                      <a:pt x="195" y="107"/>
                    </a:cubicBezTo>
                    <a:cubicBezTo>
                      <a:pt x="196" y="107"/>
                      <a:pt x="198" y="108"/>
                      <a:pt x="200" y="109"/>
                    </a:cubicBezTo>
                    <a:cubicBezTo>
                      <a:pt x="203" y="110"/>
                      <a:pt x="205" y="111"/>
                      <a:pt x="207" y="112"/>
                    </a:cubicBezTo>
                    <a:cubicBezTo>
                      <a:pt x="209" y="113"/>
                      <a:pt x="211" y="112"/>
                      <a:pt x="211" y="109"/>
                    </a:cubicBezTo>
                    <a:cubicBezTo>
                      <a:pt x="209" y="94"/>
                      <a:pt x="208" y="66"/>
                      <a:pt x="208" y="27"/>
                    </a:cubicBezTo>
                    <a:cubicBezTo>
                      <a:pt x="208" y="24"/>
                      <a:pt x="209" y="21"/>
                      <a:pt x="211" y="17"/>
                    </a:cubicBezTo>
                    <a:cubicBezTo>
                      <a:pt x="212" y="15"/>
                      <a:pt x="209" y="12"/>
                      <a:pt x="202" y="11"/>
                    </a:cubicBezTo>
                    <a:cubicBezTo>
                      <a:pt x="199" y="10"/>
                      <a:pt x="198" y="11"/>
                      <a:pt x="198" y="13"/>
                    </a:cubicBezTo>
                    <a:close/>
                    <a:moveTo>
                      <a:pt x="118" y="71"/>
                    </a:moveTo>
                    <a:cubicBezTo>
                      <a:pt x="117" y="72"/>
                      <a:pt x="117" y="73"/>
                      <a:pt x="117" y="73"/>
                    </a:cubicBezTo>
                    <a:cubicBezTo>
                      <a:pt x="117" y="74"/>
                      <a:pt x="118" y="74"/>
                      <a:pt x="119" y="73"/>
                    </a:cubicBezTo>
                    <a:cubicBezTo>
                      <a:pt x="125" y="72"/>
                      <a:pt x="131" y="68"/>
                      <a:pt x="137" y="61"/>
                    </a:cubicBezTo>
                    <a:cubicBezTo>
                      <a:pt x="138" y="61"/>
                      <a:pt x="138" y="59"/>
                      <a:pt x="137" y="56"/>
                    </a:cubicBezTo>
                    <a:cubicBezTo>
                      <a:pt x="136" y="55"/>
                      <a:pt x="138" y="52"/>
                      <a:pt x="143" y="45"/>
                    </a:cubicBezTo>
                    <a:cubicBezTo>
                      <a:pt x="147" y="38"/>
                      <a:pt x="151" y="34"/>
                      <a:pt x="153" y="33"/>
                    </a:cubicBezTo>
                    <a:cubicBezTo>
                      <a:pt x="154" y="32"/>
                      <a:pt x="155" y="33"/>
                      <a:pt x="157" y="34"/>
                    </a:cubicBezTo>
                    <a:cubicBezTo>
                      <a:pt x="157" y="35"/>
                      <a:pt x="158" y="35"/>
                      <a:pt x="157" y="35"/>
                    </a:cubicBezTo>
                    <a:cubicBezTo>
                      <a:pt x="160" y="38"/>
                      <a:pt x="162" y="39"/>
                      <a:pt x="164" y="39"/>
                    </a:cubicBezTo>
                    <a:cubicBezTo>
                      <a:pt x="166" y="39"/>
                      <a:pt x="167" y="38"/>
                      <a:pt x="169" y="36"/>
                    </a:cubicBezTo>
                    <a:cubicBezTo>
                      <a:pt x="169" y="36"/>
                      <a:pt x="169" y="35"/>
                      <a:pt x="169" y="35"/>
                    </a:cubicBezTo>
                    <a:cubicBezTo>
                      <a:pt x="170" y="35"/>
                      <a:pt x="170" y="35"/>
                      <a:pt x="171" y="34"/>
                    </a:cubicBezTo>
                    <a:cubicBezTo>
                      <a:pt x="173" y="32"/>
                      <a:pt x="174" y="31"/>
                      <a:pt x="174" y="30"/>
                    </a:cubicBezTo>
                    <a:cubicBezTo>
                      <a:pt x="175" y="29"/>
                      <a:pt x="174" y="29"/>
                      <a:pt x="171" y="28"/>
                    </a:cubicBezTo>
                    <a:cubicBezTo>
                      <a:pt x="164" y="28"/>
                      <a:pt x="159" y="28"/>
                      <a:pt x="156" y="27"/>
                    </a:cubicBezTo>
                    <a:cubicBezTo>
                      <a:pt x="156" y="26"/>
                      <a:pt x="156" y="26"/>
                      <a:pt x="156" y="25"/>
                    </a:cubicBezTo>
                    <a:cubicBezTo>
                      <a:pt x="158" y="23"/>
                      <a:pt x="159" y="22"/>
                      <a:pt x="160" y="20"/>
                    </a:cubicBezTo>
                    <a:cubicBezTo>
                      <a:pt x="161" y="20"/>
                      <a:pt x="161" y="19"/>
                      <a:pt x="160" y="18"/>
                    </a:cubicBezTo>
                    <a:cubicBezTo>
                      <a:pt x="160" y="18"/>
                      <a:pt x="160" y="18"/>
                      <a:pt x="160" y="18"/>
                    </a:cubicBezTo>
                    <a:cubicBezTo>
                      <a:pt x="155" y="13"/>
                      <a:pt x="152" y="12"/>
                      <a:pt x="150" y="15"/>
                    </a:cubicBezTo>
                    <a:cubicBezTo>
                      <a:pt x="150" y="16"/>
                      <a:pt x="149" y="19"/>
                      <a:pt x="147" y="22"/>
                    </a:cubicBezTo>
                    <a:cubicBezTo>
                      <a:pt x="146" y="24"/>
                      <a:pt x="146" y="26"/>
                      <a:pt x="145" y="27"/>
                    </a:cubicBezTo>
                    <a:cubicBezTo>
                      <a:pt x="138" y="41"/>
                      <a:pt x="134" y="49"/>
                      <a:pt x="132" y="52"/>
                    </a:cubicBezTo>
                    <a:cubicBezTo>
                      <a:pt x="125" y="60"/>
                      <a:pt x="120" y="66"/>
                      <a:pt x="118" y="71"/>
                    </a:cubicBezTo>
                    <a:close/>
                    <a:moveTo>
                      <a:pt x="181" y="70"/>
                    </a:moveTo>
                    <a:cubicBezTo>
                      <a:pt x="179" y="69"/>
                      <a:pt x="179" y="67"/>
                      <a:pt x="178" y="62"/>
                    </a:cubicBezTo>
                    <a:cubicBezTo>
                      <a:pt x="178" y="56"/>
                      <a:pt x="178" y="50"/>
                      <a:pt x="177" y="45"/>
                    </a:cubicBezTo>
                    <a:cubicBezTo>
                      <a:pt x="177" y="41"/>
                      <a:pt x="178" y="39"/>
                      <a:pt x="180" y="39"/>
                    </a:cubicBezTo>
                    <a:cubicBezTo>
                      <a:pt x="181" y="39"/>
                      <a:pt x="182" y="39"/>
                      <a:pt x="184" y="40"/>
                    </a:cubicBezTo>
                    <a:cubicBezTo>
                      <a:pt x="185" y="41"/>
                      <a:pt x="186" y="41"/>
                      <a:pt x="187" y="41"/>
                    </a:cubicBezTo>
                    <a:cubicBezTo>
                      <a:pt x="188" y="42"/>
                      <a:pt x="189" y="43"/>
                      <a:pt x="188" y="45"/>
                    </a:cubicBezTo>
                    <a:cubicBezTo>
                      <a:pt x="187" y="47"/>
                      <a:pt x="187" y="52"/>
                      <a:pt x="187" y="59"/>
                    </a:cubicBezTo>
                    <a:cubicBezTo>
                      <a:pt x="186" y="66"/>
                      <a:pt x="184" y="70"/>
                      <a:pt x="181" y="70"/>
                    </a:cubicBezTo>
                    <a:close/>
                    <a:moveTo>
                      <a:pt x="140" y="59"/>
                    </a:moveTo>
                    <a:cubicBezTo>
                      <a:pt x="139" y="57"/>
                      <a:pt x="142" y="54"/>
                      <a:pt x="146" y="51"/>
                    </a:cubicBezTo>
                    <a:cubicBezTo>
                      <a:pt x="150" y="49"/>
                      <a:pt x="154" y="48"/>
                      <a:pt x="157" y="47"/>
                    </a:cubicBezTo>
                    <a:cubicBezTo>
                      <a:pt x="161" y="47"/>
                      <a:pt x="165" y="48"/>
                      <a:pt x="167" y="49"/>
                    </a:cubicBezTo>
                    <a:cubicBezTo>
                      <a:pt x="169" y="50"/>
                      <a:pt x="169" y="51"/>
                      <a:pt x="168" y="51"/>
                    </a:cubicBezTo>
                    <a:cubicBezTo>
                      <a:pt x="166" y="55"/>
                      <a:pt x="164" y="60"/>
                      <a:pt x="164" y="68"/>
                    </a:cubicBezTo>
                    <a:cubicBezTo>
                      <a:pt x="164" y="71"/>
                      <a:pt x="164" y="74"/>
                      <a:pt x="163" y="76"/>
                    </a:cubicBezTo>
                    <a:cubicBezTo>
                      <a:pt x="162" y="78"/>
                      <a:pt x="162" y="78"/>
                      <a:pt x="161" y="78"/>
                    </a:cubicBezTo>
                    <a:cubicBezTo>
                      <a:pt x="158" y="78"/>
                      <a:pt x="156" y="76"/>
                      <a:pt x="152" y="74"/>
                    </a:cubicBezTo>
                    <a:cubicBezTo>
                      <a:pt x="151" y="74"/>
                      <a:pt x="150" y="74"/>
                      <a:pt x="147" y="74"/>
                    </a:cubicBezTo>
                    <a:cubicBezTo>
                      <a:pt x="149" y="74"/>
                      <a:pt x="148" y="74"/>
                      <a:pt x="146" y="73"/>
                    </a:cubicBezTo>
                    <a:cubicBezTo>
                      <a:pt x="145" y="73"/>
                      <a:pt x="144" y="74"/>
                      <a:pt x="144" y="77"/>
                    </a:cubicBezTo>
                    <a:cubicBezTo>
                      <a:pt x="144" y="84"/>
                      <a:pt x="145" y="89"/>
                      <a:pt x="146" y="90"/>
                    </a:cubicBezTo>
                    <a:cubicBezTo>
                      <a:pt x="148" y="91"/>
                      <a:pt x="150" y="92"/>
                      <a:pt x="152" y="92"/>
                    </a:cubicBezTo>
                    <a:cubicBezTo>
                      <a:pt x="152" y="92"/>
                      <a:pt x="153" y="92"/>
                      <a:pt x="153" y="92"/>
                    </a:cubicBezTo>
                    <a:cubicBezTo>
                      <a:pt x="157" y="92"/>
                      <a:pt x="160" y="91"/>
                      <a:pt x="161" y="89"/>
                    </a:cubicBezTo>
                    <a:cubicBezTo>
                      <a:pt x="163" y="87"/>
                      <a:pt x="164" y="84"/>
                      <a:pt x="165" y="78"/>
                    </a:cubicBezTo>
                    <a:cubicBezTo>
                      <a:pt x="165" y="77"/>
                      <a:pt x="166" y="77"/>
                      <a:pt x="167" y="78"/>
                    </a:cubicBezTo>
                    <a:cubicBezTo>
                      <a:pt x="169" y="83"/>
                      <a:pt x="171" y="89"/>
                      <a:pt x="172" y="96"/>
                    </a:cubicBezTo>
                    <a:cubicBezTo>
                      <a:pt x="173" y="99"/>
                      <a:pt x="173" y="100"/>
                      <a:pt x="172" y="101"/>
                    </a:cubicBezTo>
                    <a:cubicBezTo>
                      <a:pt x="170" y="101"/>
                      <a:pt x="167" y="102"/>
                      <a:pt x="162" y="102"/>
                    </a:cubicBezTo>
                    <a:cubicBezTo>
                      <a:pt x="154" y="102"/>
                      <a:pt x="148" y="102"/>
                      <a:pt x="145" y="101"/>
                    </a:cubicBezTo>
                    <a:cubicBezTo>
                      <a:pt x="142" y="98"/>
                      <a:pt x="141" y="95"/>
                      <a:pt x="140" y="90"/>
                    </a:cubicBezTo>
                    <a:cubicBezTo>
                      <a:pt x="139" y="85"/>
                      <a:pt x="138" y="79"/>
                      <a:pt x="139" y="74"/>
                    </a:cubicBezTo>
                    <a:cubicBezTo>
                      <a:pt x="139" y="71"/>
                      <a:pt x="140" y="67"/>
                      <a:pt x="140" y="63"/>
                    </a:cubicBezTo>
                    <a:cubicBezTo>
                      <a:pt x="140" y="61"/>
                      <a:pt x="140" y="60"/>
                      <a:pt x="140" y="59"/>
                    </a:cubicBezTo>
                    <a:close/>
                    <a:moveTo>
                      <a:pt x="156" y="67"/>
                    </a:moveTo>
                    <a:cubicBezTo>
                      <a:pt x="155" y="68"/>
                      <a:pt x="153" y="69"/>
                      <a:pt x="150" y="69"/>
                    </a:cubicBezTo>
                    <a:cubicBezTo>
                      <a:pt x="147" y="69"/>
                      <a:pt x="145" y="68"/>
                      <a:pt x="145" y="66"/>
                    </a:cubicBezTo>
                    <a:cubicBezTo>
                      <a:pt x="145" y="63"/>
                      <a:pt x="146" y="60"/>
                      <a:pt x="147" y="57"/>
                    </a:cubicBezTo>
                    <a:cubicBezTo>
                      <a:pt x="148" y="55"/>
                      <a:pt x="150" y="54"/>
                      <a:pt x="152" y="54"/>
                    </a:cubicBezTo>
                    <a:cubicBezTo>
                      <a:pt x="154" y="54"/>
                      <a:pt x="156" y="54"/>
                      <a:pt x="156" y="55"/>
                    </a:cubicBezTo>
                    <a:cubicBezTo>
                      <a:pt x="156" y="59"/>
                      <a:pt x="156" y="63"/>
                      <a:pt x="156" y="67"/>
                    </a:cubicBezTo>
                    <a:close/>
                    <a:moveTo>
                      <a:pt x="282" y="20"/>
                    </a:moveTo>
                    <a:cubicBezTo>
                      <a:pt x="286" y="20"/>
                      <a:pt x="286" y="17"/>
                      <a:pt x="283" y="11"/>
                    </a:cubicBezTo>
                    <a:cubicBezTo>
                      <a:pt x="283" y="10"/>
                      <a:pt x="282" y="8"/>
                      <a:pt x="281" y="6"/>
                    </a:cubicBezTo>
                    <a:cubicBezTo>
                      <a:pt x="280" y="4"/>
                      <a:pt x="280" y="3"/>
                      <a:pt x="280" y="1"/>
                    </a:cubicBezTo>
                    <a:cubicBezTo>
                      <a:pt x="279" y="0"/>
                      <a:pt x="278" y="1"/>
                      <a:pt x="276" y="2"/>
                    </a:cubicBezTo>
                    <a:cubicBezTo>
                      <a:pt x="273" y="6"/>
                      <a:pt x="272" y="10"/>
                      <a:pt x="272" y="13"/>
                    </a:cubicBezTo>
                    <a:cubicBezTo>
                      <a:pt x="273" y="16"/>
                      <a:pt x="276" y="19"/>
                      <a:pt x="282" y="20"/>
                    </a:cubicBezTo>
                    <a:close/>
                    <a:moveTo>
                      <a:pt x="282" y="48"/>
                    </a:moveTo>
                    <a:cubicBezTo>
                      <a:pt x="282" y="47"/>
                      <a:pt x="284" y="45"/>
                      <a:pt x="287" y="42"/>
                    </a:cubicBezTo>
                    <a:cubicBezTo>
                      <a:pt x="287" y="42"/>
                      <a:pt x="288" y="41"/>
                      <a:pt x="289" y="41"/>
                    </a:cubicBezTo>
                    <a:cubicBezTo>
                      <a:pt x="290" y="40"/>
                      <a:pt x="291" y="39"/>
                      <a:pt x="292" y="37"/>
                    </a:cubicBezTo>
                    <a:cubicBezTo>
                      <a:pt x="292" y="36"/>
                      <a:pt x="291" y="35"/>
                      <a:pt x="287" y="34"/>
                    </a:cubicBezTo>
                    <a:cubicBezTo>
                      <a:pt x="286" y="34"/>
                      <a:pt x="286" y="33"/>
                      <a:pt x="286" y="33"/>
                    </a:cubicBezTo>
                    <a:cubicBezTo>
                      <a:pt x="285" y="33"/>
                      <a:pt x="285" y="33"/>
                      <a:pt x="286" y="32"/>
                    </a:cubicBezTo>
                    <a:cubicBezTo>
                      <a:pt x="286" y="32"/>
                      <a:pt x="287" y="32"/>
                      <a:pt x="288" y="31"/>
                    </a:cubicBezTo>
                    <a:cubicBezTo>
                      <a:pt x="290" y="31"/>
                      <a:pt x="290" y="30"/>
                      <a:pt x="290" y="30"/>
                    </a:cubicBezTo>
                    <a:cubicBezTo>
                      <a:pt x="292" y="30"/>
                      <a:pt x="292" y="29"/>
                      <a:pt x="292" y="28"/>
                    </a:cubicBezTo>
                    <a:cubicBezTo>
                      <a:pt x="292" y="28"/>
                      <a:pt x="292" y="27"/>
                      <a:pt x="291" y="25"/>
                    </a:cubicBezTo>
                    <a:cubicBezTo>
                      <a:pt x="291" y="24"/>
                      <a:pt x="288" y="23"/>
                      <a:pt x="285" y="25"/>
                    </a:cubicBezTo>
                    <a:cubicBezTo>
                      <a:pt x="275" y="27"/>
                      <a:pt x="266" y="30"/>
                      <a:pt x="256" y="32"/>
                    </a:cubicBezTo>
                    <a:cubicBezTo>
                      <a:pt x="255" y="32"/>
                      <a:pt x="255" y="32"/>
                      <a:pt x="255" y="33"/>
                    </a:cubicBezTo>
                    <a:cubicBezTo>
                      <a:pt x="255" y="34"/>
                      <a:pt x="255" y="36"/>
                      <a:pt x="257" y="40"/>
                    </a:cubicBezTo>
                    <a:cubicBezTo>
                      <a:pt x="260" y="38"/>
                      <a:pt x="262" y="37"/>
                      <a:pt x="264" y="36"/>
                    </a:cubicBezTo>
                    <a:cubicBezTo>
                      <a:pt x="265" y="36"/>
                      <a:pt x="266" y="36"/>
                      <a:pt x="265" y="37"/>
                    </a:cubicBezTo>
                    <a:cubicBezTo>
                      <a:pt x="265" y="38"/>
                      <a:pt x="264" y="40"/>
                      <a:pt x="263" y="42"/>
                    </a:cubicBezTo>
                    <a:cubicBezTo>
                      <a:pt x="262" y="44"/>
                      <a:pt x="261" y="45"/>
                      <a:pt x="261" y="46"/>
                    </a:cubicBezTo>
                    <a:cubicBezTo>
                      <a:pt x="260" y="48"/>
                      <a:pt x="260" y="49"/>
                      <a:pt x="261" y="50"/>
                    </a:cubicBezTo>
                    <a:cubicBezTo>
                      <a:pt x="262" y="51"/>
                      <a:pt x="263" y="51"/>
                      <a:pt x="264" y="50"/>
                    </a:cubicBezTo>
                    <a:cubicBezTo>
                      <a:pt x="264" y="50"/>
                      <a:pt x="264" y="50"/>
                      <a:pt x="264" y="50"/>
                    </a:cubicBezTo>
                    <a:cubicBezTo>
                      <a:pt x="266" y="49"/>
                      <a:pt x="267" y="48"/>
                      <a:pt x="269" y="45"/>
                    </a:cubicBezTo>
                    <a:cubicBezTo>
                      <a:pt x="271" y="42"/>
                      <a:pt x="272" y="40"/>
                      <a:pt x="274" y="39"/>
                    </a:cubicBezTo>
                    <a:cubicBezTo>
                      <a:pt x="275" y="37"/>
                      <a:pt x="276" y="36"/>
                      <a:pt x="277" y="36"/>
                    </a:cubicBezTo>
                    <a:cubicBezTo>
                      <a:pt x="278" y="37"/>
                      <a:pt x="278" y="38"/>
                      <a:pt x="278" y="39"/>
                    </a:cubicBezTo>
                    <a:cubicBezTo>
                      <a:pt x="278" y="39"/>
                      <a:pt x="278" y="40"/>
                      <a:pt x="278" y="40"/>
                    </a:cubicBezTo>
                    <a:cubicBezTo>
                      <a:pt x="277" y="45"/>
                      <a:pt x="275" y="48"/>
                      <a:pt x="273" y="50"/>
                    </a:cubicBezTo>
                    <a:cubicBezTo>
                      <a:pt x="272" y="50"/>
                      <a:pt x="270" y="51"/>
                      <a:pt x="266" y="53"/>
                    </a:cubicBezTo>
                    <a:cubicBezTo>
                      <a:pt x="260" y="55"/>
                      <a:pt x="256" y="56"/>
                      <a:pt x="253" y="57"/>
                    </a:cubicBezTo>
                    <a:cubicBezTo>
                      <a:pt x="252" y="56"/>
                      <a:pt x="251" y="57"/>
                      <a:pt x="251" y="58"/>
                    </a:cubicBezTo>
                    <a:cubicBezTo>
                      <a:pt x="252" y="61"/>
                      <a:pt x="253" y="64"/>
                      <a:pt x="255" y="65"/>
                    </a:cubicBezTo>
                    <a:cubicBezTo>
                      <a:pt x="255" y="66"/>
                      <a:pt x="256" y="66"/>
                      <a:pt x="257" y="65"/>
                    </a:cubicBezTo>
                    <a:cubicBezTo>
                      <a:pt x="257" y="65"/>
                      <a:pt x="258" y="64"/>
                      <a:pt x="258" y="64"/>
                    </a:cubicBezTo>
                    <a:cubicBezTo>
                      <a:pt x="264" y="63"/>
                      <a:pt x="267" y="62"/>
                      <a:pt x="268" y="62"/>
                    </a:cubicBezTo>
                    <a:cubicBezTo>
                      <a:pt x="269" y="62"/>
                      <a:pt x="270" y="62"/>
                      <a:pt x="270" y="63"/>
                    </a:cubicBezTo>
                    <a:cubicBezTo>
                      <a:pt x="270" y="64"/>
                      <a:pt x="270" y="65"/>
                      <a:pt x="270" y="66"/>
                    </a:cubicBezTo>
                    <a:cubicBezTo>
                      <a:pt x="264" y="66"/>
                      <a:pt x="260" y="68"/>
                      <a:pt x="258" y="70"/>
                    </a:cubicBezTo>
                    <a:cubicBezTo>
                      <a:pt x="242" y="76"/>
                      <a:pt x="242" y="76"/>
                      <a:pt x="242" y="76"/>
                    </a:cubicBezTo>
                    <a:cubicBezTo>
                      <a:pt x="241" y="75"/>
                      <a:pt x="241" y="75"/>
                      <a:pt x="241" y="75"/>
                    </a:cubicBezTo>
                    <a:cubicBezTo>
                      <a:pt x="241" y="75"/>
                      <a:pt x="240" y="76"/>
                      <a:pt x="240" y="77"/>
                    </a:cubicBezTo>
                    <a:cubicBezTo>
                      <a:pt x="240" y="77"/>
                      <a:pt x="241" y="78"/>
                      <a:pt x="242" y="80"/>
                    </a:cubicBezTo>
                    <a:cubicBezTo>
                      <a:pt x="244" y="82"/>
                      <a:pt x="245" y="83"/>
                      <a:pt x="245" y="83"/>
                    </a:cubicBezTo>
                    <a:cubicBezTo>
                      <a:pt x="247" y="81"/>
                      <a:pt x="249" y="79"/>
                      <a:pt x="253" y="78"/>
                    </a:cubicBezTo>
                    <a:cubicBezTo>
                      <a:pt x="255" y="78"/>
                      <a:pt x="256" y="78"/>
                      <a:pt x="257" y="77"/>
                    </a:cubicBezTo>
                    <a:cubicBezTo>
                      <a:pt x="258" y="76"/>
                      <a:pt x="258" y="77"/>
                      <a:pt x="257" y="78"/>
                    </a:cubicBezTo>
                    <a:cubicBezTo>
                      <a:pt x="255" y="81"/>
                      <a:pt x="252" y="84"/>
                      <a:pt x="249" y="89"/>
                    </a:cubicBezTo>
                    <a:cubicBezTo>
                      <a:pt x="248" y="92"/>
                      <a:pt x="246" y="94"/>
                      <a:pt x="245" y="95"/>
                    </a:cubicBezTo>
                    <a:cubicBezTo>
                      <a:pt x="245" y="95"/>
                      <a:pt x="245" y="96"/>
                      <a:pt x="245" y="97"/>
                    </a:cubicBezTo>
                    <a:cubicBezTo>
                      <a:pt x="248" y="99"/>
                      <a:pt x="251" y="100"/>
                      <a:pt x="252" y="101"/>
                    </a:cubicBezTo>
                    <a:cubicBezTo>
                      <a:pt x="253" y="102"/>
                      <a:pt x="254" y="101"/>
                      <a:pt x="255" y="100"/>
                    </a:cubicBezTo>
                    <a:cubicBezTo>
                      <a:pt x="255" y="100"/>
                      <a:pt x="255" y="99"/>
                      <a:pt x="256" y="98"/>
                    </a:cubicBezTo>
                    <a:cubicBezTo>
                      <a:pt x="257" y="96"/>
                      <a:pt x="258" y="94"/>
                      <a:pt x="259" y="93"/>
                    </a:cubicBezTo>
                    <a:cubicBezTo>
                      <a:pt x="266" y="100"/>
                      <a:pt x="272" y="104"/>
                      <a:pt x="275" y="106"/>
                    </a:cubicBezTo>
                    <a:cubicBezTo>
                      <a:pt x="276" y="106"/>
                      <a:pt x="277" y="106"/>
                      <a:pt x="277" y="105"/>
                    </a:cubicBezTo>
                    <a:cubicBezTo>
                      <a:pt x="277" y="98"/>
                      <a:pt x="277" y="92"/>
                      <a:pt x="276" y="86"/>
                    </a:cubicBezTo>
                    <a:cubicBezTo>
                      <a:pt x="276" y="85"/>
                      <a:pt x="276" y="85"/>
                      <a:pt x="277" y="85"/>
                    </a:cubicBezTo>
                    <a:cubicBezTo>
                      <a:pt x="281" y="85"/>
                      <a:pt x="283" y="85"/>
                      <a:pt x="284" y="85"/>
                    </a:cubicBezTo>
                    <a:cubicBezTo>
                      <a:pt x="285" y="85"/>
                      <a:pt x="286" y="84"/>
                      <a:pt x="286" y="82"/>
                    </a:cubicBezTo>
                    <a:cubicBezTo>
                      <a:pt x="286" y="79"/>
                      <a:pt x="284" y="78"/>
                      <a:pt x="280" y="76"/>
                    </a:cubicBezTo>
                    <a:cubicBezTo>
                      <a:pt x="279" y="75"/>
                      <a:pt x="278" y="75"/>
                      <a:pt x="277" y="74"/>
                    </a:cubicBezTo>
                    <a:cubicBezTo>
                      <a:pt x="277" y="73"/>
                      <a:pt x="277" y="72"/>
                      <a:pt x="278" y="72"/>
                    </a:cubicBezTo>
                    <a:cubicBezTo>
                      <a:pt x="278" y="72"/>
                      <a:pt x="279" y="72"/>
                      <a:pt x="281" y="72"/>
                    </a:cubicBezTo>
                    <a:cubicBezTo>
                      <a:pt x="285" y="71"/>
                      <a:pt x="289" y="70"/>
                      <a:pt x="291" y="69"/>
                    </a:cubicBezTo>
                    <a:cubicBezTo>
                      <a:pt x="292" y="68"/>
                      <a:pt x="292" y="67"/>
                      <a:pt x="292" y="67"/>
                    </a:cubicBezTo>
                    <a:cubicBezTo>
                      <a:pt x="291" y="65"/>
                      <a:pt x="290" y="63"/>
                      <a:pt x="288" y="61"/>
                    </a:cubicBezTo>
                    <a:cubicBezTo>
                      <a:pt x="287" y="60"/>
                      <a:pt x="285" y="61"/>
                      <a:pt x="281" y="62"/>
                    </a:cubicBezTo>
                    <a:cubicBezTo>
                      <a:pt x="280" y="63"/>
                      <a:pt x="280" y="63"/>
                      <a:pt x="280" y="63"/>
                    </a:cubicBezTo>
                    <a:cubicBezTo>
                      <a:pt x="280" y="60"/>
                      <a:pt x="280" y="60"/>
                      <a:pt x="280" y="60"/>
                    </a:cubicBezTo>
                    <a:cubicBezTo>
                      <a:pt x="280" y="59"/>
                      <a:pt x="280" y="59"/>
                      <a:pt x="281" y="58"/>
                    </a:cubicBezTo>
                    <a:cubicBezTo>
                      <a:pt x="281" y="58"/>
                      <a:pt x="281" y="58"/>
                      <a:pt x="281" y="58"/>
                    </a:cubicBezTo>
                    <a:cubicBezTo>
                      <a:pt x="282" y="58"/>
                      <a:pt x="283" y="57"/>
                      <a:pt x="285" y="56"/>
                    </a:cubicBezTo>
                    <a:cubicBezTo>
                      <a:pt x="287" y="55"/>
                      <a:pt x="288" y="55"/>
                      <a:pt x="289" y="54"/>
                    </a:cubicBezTo>
                    <a:cubicBezTo>
                      <a:pt x="291" y="53"/>
                      <a:pt x="291" y="51"/>
                      <a:pt x="289" y="48"/>
                    </a:cubicBezTo>
                    <a:cubicBezTo>
                      <a:pt x="282" y="48"/>
                      <a:pt x="282" y="48"/>
                      <a:pt x="282" y="48"/>
                    </a:cubicBezTo>
                    <a:close/>
                    <a:moveTo>
                      <a:pt x="308" y="61"/>
                    </a:moveTo>
                    <a:cubicBezTo>
                      <a:pt x="302" y="64"/>
                      <a:pt x="302" y="64"/>
                      <a:pt x="302" y="64"/>
                    </a:cubicBezTo>
                    <a:cubicBezTo>
                      <a:pt x="301" y="66"/>
                      <a:pt x="301" y="68"/>
                      <a:pt x="300" y="71"/>
                    </a:cubicBezTo>
                    <a:cubicBezTo>
                      <a:pt x="299" y="74"/>
                      <a:pt x="298" y="76"/>
                      <a:pt x="298" y="77"/>
                    </a:cubicBezTo>
                    <a:cubicBezTo>
                      <a:pt x="298" y="77"/>
                      <a:pt x="298" y="78"/>
                      <a:pt x="298" y="78"/>
                    </a:cubicBezTo>
                    <a:cubicBezTo>
                      <a:pt x="299" y="80"/>
                      <a:pt x="299" y="81"/>
                      <a:pt x="299" y="82"/>
                    </a:cubicBezTo>
                    <a:cubicBezTo>
                      <a:pt x="297" y="86"/>
                      <a:pt x="293" y="90"/>
                      <a:pt x="287" y="93"/>
                    </a:cubicBezTo>
                    <a:cubicBezTo>
                      <a:pt x="287" y="93"/>
                      <a:pt x="287" y="93"/>
                      <a:pt x="286" y="93"/>
                    </a:cubicBezTo>
                    <a:cubicBezTo>
                      <a:pt x="283" y="95"/>
                      <a:pt x="282" y="95"/>
                      <a:pt x="282" y="94"/>
                    </a:cubicBezTo>
                    <a:cubicBezTo>
                      <a:pt x="282" y="94"/>
                      <a:pt x="282" y="94"/>
                      <a:pt x="283" y="93"/>
                    </a:cubicBezTo>
                    <a:cubicBezTo>
                      <a:pt x="289" y="84"/>
                      <a:pt x="293" y="75"/>
                      <a:pt x="295" y="66"/>
                    </a:cubicBezTo>
                    <a:cubicBezTo>
                      <a:pt x="297" y="58"/>
                      <a:pt x="298" y="48"/>
                      <a:pt x="297" y="36"/>
                    </a:cubicBezTo>
                    <a:cubicBezTo>
                      <a:pt x="297" y="35"/>
                      <a:pt x="298" y="34"/>
                      <a:pt x="299" y="34"/>
                    </a:cubicBezTo>
                    <a:cubicBezTo>
                      <a:pt x="302" y="33"/>
                      <a:pt x="306" y="31"/>
                      <a:pt x="312" y="30"/>
                    </a:cubicBezTo>
                    <a:cubicBezTo>
                      <a:pt x="314" y="29"/>
                      <a:pt x="315" y="29"/>
                      <a:pt x="316" y="29"/>
                    </a:cubicBezTo>
                    <a:cubicBezTo>
                      <a:pt x="320" y="27"/>
                      <a:pt x="323" y="25"/>
                      <a:pt x="325" y="23"/>
                    </a:cubicBezTo>
                    <a:cubicBezTo>
                      <a:pt x="328" y="26"/>
                      <a:pt x="329" y="30"/>
                      <a:pt x="329" y="33"/>
                    </a:cubicBezTo>
                    <a:cubicBezTo>
                      <a:pt x="329" y="34"/>
                      <a:pt x="328" y="34"/>
                      <a:pt x="326" y="35"/>
                    </a:cubicBezTo>
                    <a:cubicBezTo>
                      <a:pt x="325" y="36"/>
                      <a:pt x="324" y="36"/>
                      <a:pt x="324" y="36"/>
                    </a:cubicBezTo>
                    <a:cubicBezTo>
                      <a:pt x="323" y="37"/>
                      <a:pt x="318" y="39"/>
                      <a:pt x="312" y="40"/>
                    </a:cubicBezTo>
                    <a:cubicBezTo>
                      <a:pt x="309" y="40"/>
                      <a:pt x="307" y="41"/>
                      <a:pt x="307" y="41"/>
                    </a:cubicBezTo>
                    <a:cubicBezTo>
                      <a:pt x="305" y="46"/>
                      <a:pt x="303" y="50"/>
                      <a:pt x="303" y="53"/>
                    </a:cubicBezTo>
                    <a:cubicBezTo>
                      <a:pt x="303" y="54"/>
                      <a:pt x="304" y="54"/>
                      <a:pt x="305" y="54"/>
                    </a:cubicBezTo>
                    <a:cubicBezTo>
                      <a:pt x="315" y="51"/>
                      <a:pt x="325" y="48"/>
                      <a:pt x="335" y="46"/>
                    </a:cubicBezTo>
                    <a:cubicBezTo>
                      <a:pt x="336" y="45"/>
                      <a:pt x="337" y="46"/>
                      <a:pt x="337" y="46"/>
                    </a:cubicBezTo>
                    <a:cubicBezTo>
                      <a:pt x="339" y="50"/>
                      <a:pt x="341" y="54"/>
                      <a:pt x="342" y="58"/>
                    </a:cubicBezTo>
                    <a:cubicBezTo>
                      <a:pt x="342" y="59"/>
                      <a:pt x="342" y="60"/>
                      <a:pt x="341" y="61"/>
                    </a:cubicBezTo>
                    <a:cubicBezTo>
                      <a:pt x="340" y="60"/>
                      <a:pt x="339" y="60"/>
                      <a:pt x="338" y="60"/>
                    </a:cubicBezTo>
                    <a:cubicBezTo>
                      <a:pt x="337" y="61"/>
                      <a:pt x="336" y="61"/>
                      <a:pt x="336" y="61"/>
                    </a:cubicBezTo>
                    <a:cubicBezTo>
                      <a:pt x="333" y="60"/>
                      <a:pt x="330" y="60"/>
                      <a:pt x="327" y="60"/>
                    </a:cubicBezTo>
                    <a:cubicBezTo>
                      <a:pt x="325" y="60"/>
                      <a:pt x="324" y="60"/>
                      <a:pt x="324" y="60"/>
                    </a:cubicBezTo>
                    <a:cubicBezTo>
                      <a:pt x="322" y="71"/>
                      <a:pt x="321" y="82"/>
                      <a:pt x="322" y="92"/>
                    </a:cubicBezTo>
                    <a:cubicBezTo>
                      <a:pt x="322" y="94"/>
                      <a:pt x="322" y="95"/>
                      <a:pt x="322" y="95"/>
                    </a:cubicBezTo>
                    <a:cubicBezTo>
                      <a:pt x="322" y="96"/>
                      <a:pt x="321" y="97"/>
                      <a:pt x="321" y="100"/>
                    </a:cubicBezTo>
                    <a:cubicBezTo>
                      <a:pt x="320" y="103"/>
                      <a:pt x="320" y="106"/>
                      <a:pt x="320" y="107"/>
                    </a:cubicBezTo>
                    <a:cubicBezTo>
                      <a:pt x="320" y="109"/>
                      <a:pt x="320" y="111"/>
                      <a:pt x="321" y="115"/>
                    </a:cubicBezTo>
                    <a:cubicBezTo>
                      <a:pt x="321" y="117"/>
                      <a:pt x="322" y="118"/>
                      <a:pt x="322" y="119"/>
                    </a:cubicBezTo>
                    <a:cubicBezTo>
                      <a:pt x="322" y="120"/>
                      <a:pt x="321" y="121"/>
                      <a:pt x="320" y="121"/>
                    </a:cubicBezTo>
                    <a:cubicBezTo>
                      <a:pt x="317" y="121"/>
                      <a:pt x="315" y="121"/>
                      <a:pt x="314" y="120"/>
                    </a:cubicBezTo>
                    <a:cubicBezTo>
                      <a:pt x="314" y="116"/>
                      <a:pt x="313" y="111"/>
                      <a:pt x="313" y="105"/>
                    </a:cubicBezTo>
                    <a:cubicBezTo>
                      <a:pt x="313" y="100"/>
                      <a:pt x="313" y="94"/>
                      <a:pt x="313" y="88"/>
                    </a:cubicBezTo>
                    <a:cubicBezTo>
                      <a:pt x="313" y="83"/>
                      <a:pt x="313" y="76"/>
                      <a:pt x="312" y="66"/>
                    </a:cubicBezTo>
                    <a:cubicBezTo>
                      <a:pt x="312" y="62"/>
                      <a:pt x="310" y="60"/>
                      <a:pt x="308" y="61"/>
                    </a:cubicBezTo>
                    <a:close/>
                    <a:moveTo>
                      <a:pt x="260" y="90"/>
                    </a:moveTo>
                    <a:cubicBezTo>
                      <a:pt x="261" y="85"/>
                      <a:pt x="261" y="81"/>
                      <a:pt x="261" y="77"/>
                    </a:cubicBezTo>
                    <a:cubicBezTo>
                      <a:pt x="261" y="77"/>
                      <a:pt x="262" y="76"/>
                      <a:pt x="263" y="76"/>
                    </a:cubicBezTo>
                    <a:cubicBezTo>
                      <a:pt x="265" y="76"/>
                      <a:pt x="267" y="76"/>
                      <a:pt x="269" y="75"/>
                    </a:cubicBezTo>
                    <a:cubicBezTo>
                      <a:pt x="271" y="82"/>
                      <a:pt x="271" y="87"/>
                      <a:pt x="269" y="92"/>
                    </a:cubicBezTo>
                    <a:cubicBezTo>
                      <a:pt x="269" y="93"/>
                      <a:pt x="269" y="93"/>
                      <a:pt x="267" y="93"/>
                    </a:cubicBezTo>
                    <a:cubicBezTo>
                      <a:pt x="267" y="93"/>
                      <a:pt x="265" y="93"/>
                      <a:pt x="263" y="92"/>
                    </a:cubicBezTo>
                    <a:cubicBezTo>
                      <a:pt x="262" y="92"/>
                      <a:pt x="261" y="92"/>
                      <a:pt x="261" y="92"/>
                    </a:cubicBezTo>
                    <a:cubicBezTo>
                      <a:pt x="261" y="92"/>
                      <a:pt x="260" y="91"/>
                      <a:pt x="260" y="91"/>
                    </a:cubicBezTo>
                    <a:cubicBezTo>
                      <a:pt x="260" y="91"/>
                      <a:pt x="260" y="91"/>
                      <a:pt x="260" y="90"/>
                    </a:cubicBezTo>
                    <a:close/>
                  </a:path>
                </a:pathLst>
              </a:custGeom>
              <a:grpFill/>
              <a:ln>
                <a:noFill/>
              </a:ln>
            </p:spPr>
            <p:txBody>
              <a:bodyPr anchor="ctr"/>
              <a:lstStyle/>
              <a:p>
                <a:pPr algn="ctr"/>
                <a:endParaRPr/>
              </a:p>
            </p:txBody>
          </p:sp>
          <p:sp>
            <p:nvSpPr>
              <p:cNvPr id="106" name="椭圆 78"/>
              <p:cNvSpPr/>
              <p:nvPr/>
            </p:nvSpPr>
            <p:spPr bwMode="auto">
              <a:xfrm>
                <a:off x="2565401" y="2881313"/>
                <a:ext cx="1050925" cy="1093788"/>
              </a:xfrm>
              <a:prstGeom prst="ellipse">
                <a:avLst/>
              </a:prstGeom>
              <a:noFill/>
              <a:ln w="14288" cap="flat">
                <a:solidFill>
                  <a:schemeClr val="accent1"/>
                </a:solidFill>
                <a:prstDash val="solid"/>
                <a:round/>
              </a:ln>
            </p:spPr>
            <p:txBody>
              <a:bodyPr anchor="ctr"/>
              <a:lstStyle/>
              <a:p>
                <a:pPr algn="ctr"/>
                <a:endParaRPr/>
              </a:p>
            </p:txBody>
          </p:sp>
          <p:sp>
            <p:nvSpPr>
              <p:cNvPr id="107" name="椭圆 79"/>
              <p:cNvSpPr/>
              <p:nvPr/>
            </p:nvSpPr>
            <p:spPr bwMode="auto">
              <a:xfrm>
                <a:off x="2451101" y="2881313"/>
                <a:ext cx="1277938" cy="1093788"/>
              </a:xfrm>
              <a:prstGeom prst="ellipse">
                <a:avLst/>
              </a:prstGeom>
              <a:noFill/>
              <a:ln w="15875" cap="flat">
                <a:solidFill>
                  <a:schemeClr val="accent1"/>
                </a:solidFill>
                <a:prstDash val="solid"/>
                <a:round/>
              </a:ln>
            </p:spPr>
            <p:txBody>
              <a:bodyPr anchor="ctr"/>
              <a:lstStyle/>
              <a:p>
                <a:pPr algn="ctr"/>
                <a:endParaRPr/>
              </a:p>
            </p:txBody>
          </p:sp>
          <p:sp>
            <p:nvSpPr>
              <p:cNvPr id="108" name="任意多边形: 形状 80"/>
              <p:cNvSpPr/>
              <p:nvPr/>
            </p:nvSpPr>
            <p:spPr bwMode="auto">
              <a:xfrm>
                <a:off x="2727326" y="2957513"/>
                <a:ext cx="727075" cy="20638"/>
              </a:xfrm>
              <a:custGeom>
                <a:avLst/>
                <a:gdLst>
                  <a:gd name="T0" fmla="*/ 879 w 928"/>
                  <a:gd name="T1" fmla="*/ 0 h 27"/>
                  <a:gd name="T2" fmla="*/ 928 w 928"/>
                  <a:gd name="T3" fmla="*/ 27 h 27"/>
                  <a:gd name="T4" fmla="*/ 0 w 928"/>
                  <a:gd name="T5" fmla="*/ 27 h 27"/>
                  <a:gd name="T6" fmla="*/ 49 w 928"/>
                  <a:gd name="T7" fmla="*/ 0 h 27"/>
                  <a:gd name="T8" fmla="*/ 879 w 928"/>
                  <a:gd name="T9" fmla="*/ 0 h 27"/>
                </a:gdLst>
                <a:ahLst/>
                <a:cxnLst>
                  <a:cxn ang="0">
                    <a:pos x="T0" y="T1"/>
                  </a:cxn>
                  <a:cxn ang="0">
                    <a:pos x="T2" y="T3"/>
                  </a:cxn>
                  <a:cxn ang="0">
                    <a:pos x="T4" y="T5"/>
                  </a:cxn>
                  <a:cxn ang="0">
                    <a:pos x="T6" y="T7"/>
                  </a:cxn>
                  <a:cxn ang="0">
                    <a:pos x="T8" y="T9"/>
                  </a:cxn>
                </a:cxnLst>
                <a:rect l="0" t="0" r="r" b="b"/>
                <a:pathLst>
                  <a:path w="928" h="27">
                    <a:moveTo>
                      <a:pt x="879" y="0"/>
                    </a:moveTo>
                    <a:cubicBezTo>
                      <a:pt x="895" y="8"/>
                      <a:pt x="912" y="17"/>
                      <a:pt x="928" y="27"/>
                    </a:cubicBezTo>
                    <a:cubicBezTo>
                      <a:pt x="0" y="27"/>
                      <a:pt x="0" y="27"/>
                      <a:pt x="0" y="27"/>
                    </a:cubicBezTo>
                    <a:cubicBezTo>
                      <a:pt x="16" y="17"/>
                      <a:pt x="32" y="8"/>
                      <a:pt x="49" y="0"/>
                    </a:cubicBezTo>
                    <a:lnTo>
                      <a:pt x="879" y="0"/>
                    </a:lnTo>
                    <a:close/>
                  </a:path>
                </a:pathLst>
              </a:custGeom>
              <a:grpFill/>
              <a:ln>
                <a:noFill/>
              </a:ln>
            </p:spPr>
            <p:txBody>
              <a:bodyPr anchor="ctr"/>
              <a:lstStyle/>
              <a:p>
                <a:pPr algn="ctr"/>
                <a:endParaRPr/>
              </a:p>
            </p:txBody>
          </p:sp>
          <p:sp>
            <p:nvSpPr>
              <p:cNvPr id="109" name="任意多边形: 形状 81"/>
              <p:cNvSpPr/>
              <p:nvPr/>
            </p:nvSpPr>
            <p:spPr bwMode="auto">
              <a:xfrm>
                <a:off x="2735263" y="3881438"/>
                <a:ext cx="711200" cy="22225"/>
              </a:xfrm>
              <a:custGeom>
                <a:avLst/>
                <a:gdLst>
                  <a:gd name="T0" fmla="*/ 908 w 908"/>
                  <a:gd name="T1" fmla="*/ 0 h 27"/>
                  <a:gd name="T2" fmla="*/ 857 w 908"/>
                  <a:gd name="T3" fmla="*/ 27 h 27"/>
                  <a:gd name="T4" fmla="*/ 51 w 908"/>
                  <a:gd name="T5" fmla="*/ 27 h 27"/>
                  <a:gd name="T6" fmla="*/ 0 w 908"/>
                  <a:gd name="T7" fmla="*/ 0 h 27"/>
                  <a:gd name="T8" fmla="*/ 908 w 908"/>
                  <a:gd name="T9" fmla="*/ 0 h 27"/>
                </a:gdLst>
                <a:ahLst/>
                <a:cxnLst>
                  <a:cxn ang="0">
                    <a:pos x="T0" y="T1"/>
                  </a:cxn>
                  <a:cxn ang="0">
                    <a:pos x="T2" y="T3"/>
                  </a:cxn>
                  <a:cxn ang="0">
                    <a:pos x="T4" y="T5"/>
                  </a:cxn>
                  <a:cxn ang="0">
                    <a:pos x="T6" y="T7"/>
                  </a:cxn>
                  <a:cxn ang="0">
                    <a:pos x="T8" y="T9"/>
                  </a:cxn>
                </a:cxnLst>
                <a:rect l="0" t="0" r="r" b="b"/>
                <a:pathLst>
                  <a:path w="908" h="27">
                    <a:moveTo>
                      <a:pt x="908" y="0"/>
                    </a:moveTo>
                    <a:cubicBezTo>
                      <a:pt x="891" y="9"/>
                      <a:pt x="874" y="18"/>
                      <a:pt x="857" y="27"/>
                    </a:cubicBezTo>
                    <a:cubicBezTo>
                      <a:pt x="51" y="27"/>
                      <a:pt x="51" y="27"/>
                      <a:pt x="51" y="27"/>
                    </a:cubicBezTo>
                    <a:cubicBezTo>
                      <a:pt x="33" y="18"/>
                      <a:pt x="16" y="9"/>
                      <a:pt x="0" y="0"/>
                    </a:cubicBezTo>
                    <a:lnTo>
                      <a:pt x="908" y="0"/>
                    </a:lnTo>
                    <a:close/>
                  </a:path>
                </a:pathLst>
              </a:custGeom>
              <a:grpFill/>
              <a:ln>
                <a:noFill/>
              </a:ln>
            </p:spPr>
            <p:txBody>
              <a:bodyPr anchor="ctr"/>
              <a:lstStyle/>
              <a:p>
                <a:pPr algn="ctr"/>
                <a:endParaRPr/>
              </a:p>
            </p:txBody>
          </p:sp>
        </p:grpSp>
      </p:grpSp>
      <p:sp>
        <p:nvSpPr>
          <p:cNvPr id="110" name="文本框 123"/>
          <p:cNvSpPr txBox="true"/>
          <p:nvPr userDrawn="true"/>
        </p:nvSpPr>
        <p:spPr>
          <a:xfrm>
            <a:off x="566643" y="6187578"/>
            <a:ext cx="4219670" cy="307777"/>
          </a:xfrm>
          <a:prstGeom prst="rect">
            <a:avLst/>
          </a:prstGeom>
          <a:noFill/>
        </p:spPr>
        <p:txBody>
          <a:bodyPr wrap="square" rtlCol="false">
            <a:spAutoFit/>
          </a:bodyPr>
          <a:lstStyle/>
          <a:p>
            <a:pPr/>
            <a:r>
              <a:rPr lang="zh-CN" altLang="en-US" sz="1400" dirty="false">
                <a:solidFill>
                  <a:schemeClr val="tx1">
                    <a:lumMod val="65000"/>
                    <a:lumOff val="35000"/>
                  </a:schemeClr>
                </a:solidFill>
              </a:rPr>
              <a:t>明德 厚学 求是 创新      </a:t>
            </a:r>
            <a:r>
              <a:rPr lang="en-US" altLang="zh-CN" sz="1400" dirty="false">
                <a:solidFill>
                  <a:schemeClr val="tx1">
                    <a:lumMod val="65000"/>
                    <a:lumOff val="35000"/>
                  </a:schemeClr>
                </a:solidFill>
              </a:rPr>
              <a:t>http://www.hust.edu.cn/</a:t>
            </a:r>
            <a:endParaRPr lang="zh-CN" altLang="en-US" sz="1400" dirty="false">
              <a:solidFill>
                <a:schemeClr val="tx1">
                  <a:lumMod val="65000"/>
                  <a:lumOff val="35000"/>
                </a:schemeClr>
              </a:solidFill>
            </a:endParaRPr>
          </a:p>
        </p:txBody>
      </p:sp>
      <p:sp>
        <p:nvSpPr>
          <p:cNvPr id="111" name="文本占位符 131"/>
          <p:cNvSpPr>
            <a:spLocks noGrp="true"/>
          </p:cNvSpPr>
          <p:nvPr userDrawn="true">
            <p:ph type="body" sz="quarter" idx="11" hasCustomPrompt="true"/>
          </p:nvPr>
        </p:nvSpPr>
        <p:spPr>
          <a:xfrm>
            <a:off x="566643" y="2042329"/>
            <a:ext cx="5951538" cy="1605568"/>
          </a:xfrm>
          <a:prstGeom prst="rect">
            <a:avLst/>
          </a:prstGeom>
          <a:noFill/>
        </p:spPr>
        <p:txBody>
          <a:bodyPr wrap="square" rtlCol="false">
            <a:spAutoFit/>
          </a:bodyPr>
          <a:lstStyle>
            <a:lvl1pPr marL="0" indent="0">
              <a:buNone/>
              <a:defRPr lang="zh-CN" altLang="en-US" sz="5000" b="true" spc="300" dirty="false" smtClean="false">
                <a:solidFill>
                  <a:schemeClr val="tx1">
                    <a:lumMod val="85000"/>
                    <a:lumOff val="15000"/>
                  </a:schemeClr>
                </a:solidFill>
                <a:latin typeface="+mj-ea"/>
                <a:ea typeface="+mj-ea"/>
              </a:defRPr>
            </a:lvl1pPr>
          </a:lstStyle>
          <a:p>
            <a:pPr marL="0" lvl="0"/>
            <a:r>
              <a:rPr lang="zh-CN" altLang="en-US" dirty="false"/>
              <a:t>请输入你的主题</a:t>
            </a:r>
            <a:endParaRPr lang="zh-CN" altLang="en-US" dirty="false"/>
          </a:p>
          <a:p>
            <a:pPr marL="0" lvl="0"/>
            <a:r>
              <a:rPr lang="zh-CN" altLang="en-US" dirty="false"/>
              <a:t>如果太长可以换行</a:t>
            </a:r>
            <a:endParaRPr lang="zh-CN" altLang="en-US" dirty="false"/>
          </a:p>
        </p:txBody>
      </p:sp>
      <p:sp>
        <p:nvSpPr>
          <p:cNvPr id="112" name="文本占位符 133"/>
          <p:cNvSpPr>
            <a:spLocks noGrp="true"/>
          </p:cNvSpPr>
          <p:nvPr userDrawn="true">
            <p:ph type="body" sz="quarter" idx="12" hasCustomPrompt="true"/>
          </p:nvPr>
        </p:nvSpPr>
        <p:spPr>
          <a:xfrm>
            <a:off x="549709" y="3798299"/>
            <a:ext cx="6223041" cy="307777"/>
          </a:xfrm>
          <a:prstGeom prst="rect">
            <a:avLst/>
          </a:prstGeom>
        </p:spPr>
        <p:txBody>
          <a:bodyPr>
            <a:noAutofit/>
          </a:bodyPr>
          <a:lstStyle>
            <a:lvl1pPr>
              <a:defRPr lang="en-US" altLang="zh-CN" sz="2000" dirty="false">
                <a:solidFill>
                  <a:schemeClr val="tx1">
                    <a:lumMod val="85000"/>
                    <a:lumOff val="15000"/>
                  </a:schemeClr>
                </a:solidFill>
                <a:latin typeface="+mn-lt"/>
              </a:defRPr>
            </a:lvl1pPr>
          </a:lstStyle>
          <a:p>
            <a:pPr marL="0" lvl="0" indent="0">
              <a:buNone/>
            </a:pPr>
            <a:r>
              <a:rPr lang="en-US" altLang="zh-CN" dirty="false"/>
              <a:t>Please enter your English theme here</a:t>
            </a:r>
            <a:endParaRPr lang="en-US" altLang="zh-CN" dirty="false"/>
          </a:p>
        </p:txBody>
      </p:sp>
      <p:sp>
        <p:nvSpPr>
          <p:cNvPr id="113" name="矩形: 圆角 124"/>
          <p:cNvSpPr/>
          <p:nvPr userDrawn="true"/>
        </p:nvSpPr>
        <p:spPr>
          <a:xfrm>
            <a:off x="660399" y="4424679"/>
            <a:ext cx="1222829"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r>
              <a:rPr lang="zh-CN" altLang="en-US" dirty="false"/>
              <a:t>答辩人</a:t>
            </a:r>
            <a:endParaRPr lang="zh-CN" altLang="en-US" dirty="false"/>
          </a:p>
        </p:txBody>
      </p:sp>
      <p:sp>
        <p:nvSpPr>
          <p:cNvPr id="114" name="文本占位符 6"/>
          <p:cNvSpPr>
            <a:spLocks noGrp="true"/>
          </p:cNvSpPr>
          <p:nvPr>
            <p:ph type="body" sz="quarter" idx="13" hasCustomPrompt="true"/>
          </p:nvPr>
        </p:nvSpPr>
        <p:spPr>
          <a:xfrm>
            <a:off x="1976054" y="4474808"/>
            <a:ext cx="1132906" cy="307777"/>
          </a:xfrm>
          <a:prstGeom prst="rect">
            <a:avLst/>
          </a:prstGeom>
        </p:spPr>
        <p:txBody>
          <a:bodyPr/>
          <a:lstStyle>
            <a:lvl1pPr marL="0" indent="0">
              <a:buNone/>
              <a:defRPr sz="1800"/>
            </a:lvl1pPr>
          </a:lstStyle>
          <a:p>
            <a:pPr lvl="0"/>
            <a:r>
              <a:rPr lang="zh-CN" altLang="en-US" dirty="false"/>
              <a:t>月明</a:t>
            </a:r>
            <a:endParaRPr lang="zh-CN" altLang="en-US" dirty="false"/>
          </a:p>
        </p:txBody>
      </p:sp>
      <p:sp>
        <p:nvSpPr>
          <p:cNvPr id="115" name="矩形: 圆角 125"/>
          <p:cNvSpPr/>
          <p:nvPr userDrawn="true"/>
        </p:nvSpPr>
        <p:spPr>
          <a:xfrm>
            <a:off x="3480389" y="4424679"/>
            <a:ext cx="1418870" cy="413159"/>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r>
              <a:rPr lang="zh-CN" altLang="en-US" dirty="false"/>
              <a:t>指导老师</a:t>
            </a:r>
            <a:endParaRPr lang="zh-CN" altLang="en-US" dirty="false"/>
          </a:p>
        </p:txBody>
      </p:sp>
      <p:sp>
        <p:nvSpPr>
          <p:cNvPr id="116" name="文本占位符 126"/>
          <p:cNvSpPr>
            <a:spLocks noGrp="true"/>
          </p:cNvSpPr>
          <p:nvPr>
            <p:ph type="body" sz="quarter" idx="14" hasCustomPrompt="true"/>
          </p:nvPr>
        </p:nvSpPr>
        <p:spPr>
          <a:xfrm>
            <a:off x="4982451" y="4474808"/>
            <a:ext cx="1132906" cy="307777"/>
          </a:xfrm>
          <a:prstGeom prst="rect">
            <a:avLst/>
          </a:prstGeom>
        </p:spPr>
        <p:txBody>
          <a:bodyPr/>
          <a:lstStyle>
            <a:lvl1pPr marL="0" indent="0">
              <a:buNone/>
              <a:defRPr sz="1800"/>
            </a:lvl1pPr>
          </a:lstStyle>
          <a:p>
            <a:pPr lvl="0"/>
            <a:r>
              <a:rPr lang="zh-CN" altLang="en-US" dirty="false"/>
              <a:t>某某某</a:t>
            </a:r>
            <a:endParaRPr lang="zh-CN" altLang="en-US" dirty="false"/>
          </a:p>
        </p:txBody>
      </p:sp>
    </p:spTree>
  </p:cSld>
  <p:clrMapOvr>
    <a:masterClrMapping/>
  </p:clrMapOvr>
</p:sldLayout>
</file>

<file path=ppt/slideLayouts/slideLayout10.xml><?xml version="1.0" encoding="utf-8"?>
<p:sldLayout xmlns:a="http://schemas.openxmlformats.org/drawingml/2006/main" xmlns:p="http://schemas.openxmlformats.org/presentationml/2006/main" xmlns:r="http://schemas.openxmlformats.org/officeDocument/2006/relationships">
  <p:cSld name="内容页1">
    <p:bg>
      <p:bgPr>
        <a:solidFill>
          <a:schemeClr val="bg1">
            <a:lumMod val="95000"/>
          </a:schemeClr>
        </a:solidFill>
        <a:effectLst/>
      </p:bgPr>
    </p:bg>
    <p:spTree>
      <p:nvGrpSpPr>
        <p:cNvPr id="670" name=""/>
        <p:cNvGrpSpPr/>
        <p:nvPr/>
      </p:nvGrpSpPr>
      <p:grpSpPr>
        <a:xfrm>
          <a:off x="0" y="0"/>
          <a:ext cx="0" cy="0"/>
          <a:chOff x="0" y="0"/>
          <a:chExt cx="0" cy="0"/>
        </a:xfrm>
      </p:grpSpPr>
      <p:grpSp>
        <p:nvGrpSpPr>
          <p:cNvPr id="671" name="组合 117"/>
          <p:cNvGrpSpPr/>
          <p:nvPr userDrawn="true"/>
        </p:nvGrpSpPr>
        <p:grpSpPr>
          <a:xfrm>
            <a:off x="2539883" y="1646681"/>
            <a:ext cx="7112234" cy="3564639"/>
            <a:chOff x="1585727" y="453077"/>
            <a:chExt cx="374706" cy="187802"/>
          </a:xfrm>
          <a:solidFill>
            <a:schemeClr val="bg1">
              <a:lumMod val="65000"/>
              <a:alpha val="4000"/>
            </a:schemeClr>
          </a:solidFill>
        </p:grpSpPr>
        <p:sp>
          <p:nvSpPr>
            <p:cNvPr id="672" name="任意多边形: 形状 11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73" name="任意多边形: 形状 11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74" name="矩形 122"/>
            <p:cNvSpPr/>
            <p:nvPr userDrawn="true"/>
          </p:nvSpPr>
          <p:spPr bwMode="auto">
            <a:xfrm>
              <a:off x="1646263" y="596082"/>
              <a:ext cx="19157" cy="8615"/>
            </a:xfrm>
            <a:prstGeom prst="rect">
              <a:avLst/>
            </a:prstGeom>
            <a:grpFill/>
            <a:ln>
              <a:noFill/>
            </a:ln>
          </p:spPr>
          <p:txBody>
            <a:bodyPr anchor="ctr"/>
            <a:lstStyle/>
            <a:p>
              <a:pPr algn="ctr"/>
              <a:endParaRPr/>
            </a:p>
          </p:txBody>
        </p:sp>
        <p:sp>
          <p:nvSpPr>
            <p:cNvPr id="675" name="任意多边形: 形状 12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76" name="任意多边形: 形状 12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77" name="矩形 128"/>
            <p:cNvSpPr/>
            <p:nvPr userDrawn="true"/>
          </p:nvSpPr>
          <p:spPr bwMode="auto">
            <a:xfrm>
              <a:off x="1713695" y="613312"/>
              <a:ext cx="19157" cy="9189"/>
            </a:xfrm>
            <a:prstGeom prst="rect">
              <a:avLst/>
            </a:prstGeom>
            <a:grpFill/>
            <a:ln>
              <a:noFill/>
            </a:ln>
          </p:spPr>
          <p:txBody>
            <a:bodyPr anchor="ctr"/>
            <a:lstStyle/>
            <a:p>
              <a:pPr algn="ctr"/>
              <a:endParaRPr/>
            </a:p>
          </p:txBody>
        </p:sp>
        <p:sp>
          <p:nvSpPr>
            <p:cNvPr id="678"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79"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80" name="图片占位符 120"/>
          <p:cNvSpPr>
            <a:spLocks noGrp="true"/>
          </p:cNvSpPr>
          <p:nvPr>
            <p:ph type="pic" sz="quarter" idx="11"/>
          </p:nvPr>
        </p:nvSpPr>
        <p:spPr>
          <a:xfrm>
            <a:off x="5070600" y="1278508"/>
            <a:ext cx="2050802" cy="2050802"/>
          </a:xfrm>
          <a:custGeom>
            <a:avLst/>
            <a:gdLst>
              <a:gd name="connsiteX0" fmla="*/ 1240971 w 2481942"/>
              <a:gd name="connsiteY0" fmla="*/ 0 h 2481942"/>
              <a:gd name="connsiteX1" fmla="*/ 2481942 w 2481942"/>
              <a:gd name="connsiteY1" fmla="*/ 1240971 h 2481942"/>
              <a:gd name="connsiteX2" fmla="*/ 1240971 w 2481942"/>
              <a:gd name="connsiteY2" fmla="*/ 2481942 h 2481942"/>
              <a:gd name="connsiteX3" fmla="*/ 0 w 2481942"/>
              <a:gd name="connsiteY3" fmla="*/ 1240971 h 2481942"/>
              <a:gd name="connsiteX4" fmla="*/ 1240971 w 2481942"/>
              <a:gd name="connsiteY4" fmla="*/ 0 h 2481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1942" h="2481942">
                <a:moveTo>
                  <a:pt x="1240971" y="0"/>
                </a:moveTo>
                <a:cubicBezTo>
                  <a:pt x="1926340" y="0"/>
                  <a:pt x="2481942" y="555602"/>
                  <a:pt x="2481942" y="1240971"/>
                </a:cubicBezTo>
                <a:cubicBezTo>
                  <a:pt x="2481942" y="1926340"/>
                  <a:pt x="1926340" y="2481942"/>
                  <a:pt x="1240971" y="2481942"/>
                </a:cubicBezTo>
                <a:cubicBezTo>
                  <a:pt x="555602" y="2481942"/>
                  <a:pt x="0" y="1926340"/>
                  <a:pt x="0" y="1240971"/>
                </a:cubicBezTo>
                <a:cubicBezTo>
                  <a:pt x="0" y="555602"/>
                  <a:pt x="555602" y="0"/>
                  <a:pt x="1240971" y="0"/>
                </a:cubicBezTo>
                <a:close/>
              </a:path>
            </a:pathLst>
          </a:custGeom>
        </p:spPr>
        <p:txBody>
          <a:bodyPr wrap="square">
            <a:noAutofit/>
          </a:bodyPr>
          <a:lstStyle/>
          <a:p>
            <a:pPr/>
            <a:endParaRPr lang="zh-CN" altLang="en-US"/>
          </a:p>
        </p:txBody>
      </p:sp>
      <p:pic>
        <p:nvPicPr>
          <p:cNvPr id="681"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82" name="文本框 346"/>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683" name="文本框 347"/>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684" name="直接连接符 350"/>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685" name="组合 351"/>
          <p:cNvGrpSpPr/>
          <p:nvPr userDrawn="true"/>
        </p:nvGrpSpPr>
        <p:grpSpPr>
          <a:xfrm>
            <a:off x="10672870" y="250062"/>
            <a:ext cx="913766" cy="457978"/>
            <a:chOff x="1585727" y="453077"/>
            <a:chExt cx="374706" cy="187802"/>
          </a:xfrm>
          <a:solidFill>
            <a:schemeClr val="accent1"/>
          </a:solidFill>
        </p:grpSpPr>
        <p:sp>
          <p:nvSpPr>
            <p:cNvPr id="686" name="任意多边形: 形状 35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87" name="任意多边形: 形状 35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88" name="矩形 354"/>
            <p:cNvSpPr/>
            <p:nvPr userDrawn="true"/>
          </p:nvSpPr>
          <p:spPr bwMode="auto">
            <a:xfrm>
              <a:off x="1646263" y="596082"/>
              <a:ext cx="19157" cy="8615"/>
            </a:xfrm>
            <a:prstGeom prst="rect">
              <a:avLst/>
            </a:prstGeom>
            <a:grpFill/>
            <a:ln>
              <a:noFill/>
            </a:ln>
          </p:spPr>
          <p:txBody>
            <a:bodyPr anchor="ctr"/>
            <a:lstStyle/>
            <a:p>
              <a:pPr algn="ctr"/>
              <a:endParaRPr/>
            </a:p>
          </p:txBody>
        </p:sp>
        <p:sp>
          <p:nvSpPr>
            <p:cNvPr id="689" name="任意多边形: 形状 35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90" name="任意多边形: 形状 35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91" name="矩形 357"/>
            <p:cNvSpPr/>
            <p:nvPr userDrawn="true"/>
          </p:nvSpPr>
          <p:spPr bwMode="auto">
            <a:xfrm>
              <a:off x="1713695" y="613312"/>
              <a:ext cx="19157" cy="9189"/>
            </a:xfrm>
            <a:prstGeom prst="rect">
              <a:avLst/>
            </a:prstGeom>
            <a:grpFill/>
            <a:ln>
              <a:noFill/>
            </a:ln>
          </p:spPr>
          <p:txBody>
            <a:bodyPr anchor="ctr"/>
            <a:lstStyle/>
            <a:p>
              <a:pPr algn="ctr"/>
              <a:endParaRPr/>
            </a:p>
          </p:txBody>
        </p:sp>
        <p:sp>
          <p:nvSpPr>
            <p:cNvPr id="692" name="任意多边形: 形状 358"/>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93" name="任意多边形: 形状 359"/>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94" name="椭圆 360"/>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695" name="文本占位符 361"/>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1.xml><?xml version="1.0" encoding="utf-8"?>
<p:sldLayout xmlns:a="http://schemas.openxmlformats.org/drawingml/2006/main" xmlns:p="http://schemas.openxmlformats.org/presentationml/2006/main" xmlns:r="http://schemas.openxmlformats.org/officeDocument/2006/relationships">
  <p:cSld name="内容页2">
    <p:bg>
      <p:bgPr>
        <a:solidFill>
          <a:schemeClr val="bg1">
            <a:lumMod val="95000"/>
          </a:schemeClr>
        </a:solidFill>
        <a:effectLst/>
      </p:bgPr>
    </p:bg>
    <p:spTree>
      <p:nvGrpSpPr>
        <p:cNvPr id="132" name=""/>
        <p:cNvGrpSpPr/>
        <p:nvPr/>
      </p:nvGrpSpPr>
      <p:grpSpPr>
        <a:xfrm>
          <a:off x="0" y="0"/>
          <a:ext cx="0" cy="0"/>
          <a:chOff x="0" y="0"/>
          <a:chExt cx="0" cy="0"/>
        </a:xfrm>
      </p:grpSpPr>
      <p:grpSp>
        <p:nvGrpSpPr>
          <p:cNvPr id="133" name="组合 136"/>
          <p:cNvGrpSpPr/>
          <p:nvPr userDrawn="true"/>
        </p:nvGrpSpPr>
        <p:grpSpPr>
          <a:xfrm>
            <a:off x="2539883" y="1646681"/>
            <a:ext cx="7112234" cy="3564639"/>
            <a:chOff x="1585727" y="453077"/>
            <a:chExt cx="374706" cy="187802"/>
          </a:xfrm>
          <a:solidFill>
            <a:schemeClr val="bg1">
              <a:lumMod val="65000"/>
              <a:alpha val="4000"/>
            </a:schemeClr>
          </a:solidFill>
        </p:grpSpPr>
        <p:sp>
          <p:nvSpPr>
            <p:cNvPr id="134" name="任意多边形: 形状 13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35" name="任意多边形: 形状 13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36" name="矩形 139"/>
            <p:cNvSpPr/>
            <p:nvPr userDrawn="true"/>
          </p:nvSpPr>
          <p:spPr bwMode="auto">
            <a:xfrm>
              <a:off x="1646263" y="596082"/>
              <a:ext cx="19157" cy="8615"/>
            </a:xfrm>
            <a:prstGeom prst="rect">
              <a:avLst/>
            </a:prstGeom>
            <a:grpFill/>
            <a:ln>
              <a:noFill/>
            </a:ln>
          </p:spPr>
          <p:txBody>
            <a:bodyPr anchor="ctr"/>
            <a:lstStyle/>
            <a:p>
              <a:pPr algn="ctr"/>
              <a:endParaRPr/>
            </a:p>
          </p:txBody>
        </p:sp>
        <p:sp>
          <p:nvSpPr>
            <p:cNvPr id="137" name="任意多边形: 形状 14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38" name="任意多边形: 形状 14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39" name="矩形 142"/>
            <p:cNvSpPr/>
            <p:nvPr userDrawn="true"/>
          </p:nvSpPr>
          <p:spPr bwMode="auto">
            <a:xfrm>
              <a:off x="1713695" y="613312"/>
              <a:ext cx="19157" cy="9189"/>
            </a:xfrm>
            <a:prstGeom prst="rect">
              <a:avLst/>
            </a:prstGeom>
            <a:grpFill/>
            <a:ln>
              <a:noFill/>
            </a:ln>
          </p:spPr>
          <p:txBody>
            <a:bodyPr anchor="ctr"/>
            <a:lstStyle/>
            <a:p>
              <a:pPr algn="ctr"/>
              <a:endParaRPr/>
            </a:p>
          </p:txBody>
        </p:sp>
        <p:sp>
          <p:nvSpPr>
            <p:cNvPr id="140" name="任意多边形: 形状 14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41" name="任意多边形: 形状 14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142"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143" name="图片占位符 126"/>
          <p:cNvSpPr>
            <a:spLocks noGrp="true"/>
          </p:cNvSpPr>
          <p:nvPr>
            <p:ph type="pic" sz="quarter" idx="11"/>
          </p:nvPr>
        </p:nvSpPr>
        <p:spPr>
          <a:xfrm>
            <a:off x="131373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4" name="图片占位符 128"/>
          <p:cNvSpPr>
            <a:spLocks noGrp="true"/>
          </p:cNvSpPr>
          <p:nvPr>
            <p:ph type="pic" sz="quarter" idx="12"/>
          </p:nvPr>
        </p:nvSpPr>
        <p:spPr>
          <a:xfrm>
            <a:off x="4083980"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5" name="图片占位符 130"/>
          <p:cNvSpPr>
            <a:spLocks noGrp="true"/>
          </p:cNvSpPr>
          <p:nvPr>
            <p:ph type="pic" sz="quarter" idx="13"/>
          </p:nvPr>
        </p:nvSpPr>
        <p:spPr>
          <a:xfrm>
            <a:off x="6858564"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6" name="图片占位符 132"/>
          <p:cNvSpPr>
            <a:spLocks noGrp="true"/>
          </p:cNvSpPr>
          <p:nvPr>
            <p:ph type="pic" sz="quarter" idx="14"/>
          </p:nvPr>
        </p:nvSpPr>
        <p:spPr>
          <a:xfrm>
            <a:off x="9628315" y="1631595"/>
            <a:ext cx="1238478" cy="1238478"/>
          </a:xfrm>
          <a:custGeom>
            <a:avLst/>
            <a:gdLst>
              <a:gd name="connsiteX0" fmla="*/ 619239 w 1238478"/>
              <a:gd name="connsiteY0" fmla="*/ 0 h 1238478"/>
              <a:gd name="connsiteX1" fmla="*/ 1238478 w 1238478"/>
              <a:gd name="connsiteY1" fmla="*/ 619239 h 1238478"/>
              <a:gd name="connsiteX2" fmla="*/ 619239 w 1238478"/>
              <a:gd name="connsiteY2" fmla="*/ 1238478 h 1238478"/>
              <a:gd name="connsiteX3" fmla="*/ 0 w 1238478"/>
              <a:gd name="connsiteY3" fmla="*/ 619239 h 1238478"/>
              <a:gd name="connsiteX4" fmla="*/ 619239 w 1238478"/>
              <a:gd name="connsiteY4" fmla="*/ 0 h 123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478" h="1238478">
                <a:moveTo>
                  <a:pt x="619239" y="0"/>
                </a:moveTo>
                <a:cubicBezTo>
                  <a:pt x="961235" y="0"/>
                  <a:pt x="1238478" y="277243"/>
                  <a:pt x="1238478" y="619239"/>
                </a:cubicBezTo>
                <a:cubicBezTo>
                  <a:pt x="1238478" y="961235"/>
                  <a:pt x="961235" y="1238478"/>
                  <a:pt x="619239" y="1238478"/>
                </a:cubicBezTo>
                <a:cubicBezTo>
                  <a:pt x="277243" y="1238478"/>
                  <a:pt x="0" y="961235"/>
                  <a:pt x="0" y="619239"/>
                </a:cubicBezTo>
                <a:cubicBezTo>
                  <a:pt x="0" y="277243"/>
                  <a:pt x="277243" y="0"/>
                  <a:pt x="619239" y="0"/>
                </a:cubicBezTo>
                <a:close/>
              </a:path>
            </a:pathLst>
          </a:custGeom>
        </p:spPr>
        <p:txBody>
          <a:bodyPr wrap="square">
            <a:noAutofit/>
          </a:bodyPr>
          <a:lstStyle/>
          <a:p>
            <a:pPr/>
            <a:endParaRPr lang="zh-CN" altLang="en-US"/>
          </a:p>
        </p:txBody>
      </p:sp>
      <p:sp>
        <p:nvSpPr>
          <p:cNvPr id="147" name="文本框 35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148" name="文本框 35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149" name="直接连接符 36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50" name="组合 362"/>
          <p:cNvGrpSpPr/>
          <p:nvPr userDrawn="true"/>
        </p:nvGrpSpPr>
        <p:grpSpPr>
          <a:xfrm>
            <a:off x="10672870" y="250062"/>
            <a:ext cx="913766" cy="457978"/>
            <a:chOff x="1585727" y="453077"/>
            <a:chExt cx="374706" cy="187802"/>
          </a:xfrm>
          <a:solidFill>
            <a:schemeClr val="accent1"/>
          </a:solidFill>
        </p:grpSpPr>
        <p:sp>
          <p:nvSpPr>
            <p:cNvPr id="151" name="任意多边形: 形状 36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52" name="任意多边形: 形状 36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53" name="矩形 365"/>
            <p:cNvSpPr/>
            <p:nvPr userDrawn="true"/>
          </p:nvSpPr>
          <p:spPr bwMode="auto">
            <a:xfrm>
              <a:off x="1646263" y="596082"/>
              <a:ext cx="19157" cy="8615"/>
            </a:xfrm>
            <a:prstGeom prst="rect">
              <a:avLst/>
            </a:prstGeom>
            <a:grpFill/>
            <a:ln>
              <a:noFill/>
            </a:ln>
          </p:spPr>
          <p:txBody>
            <a:bodyPr anchor="ctr"/>
            <a:lstStyle/>
            <a:p>
              <a:pPr algn="ctr"/>
              <a:endParaRPr/>
            </a:p>
          </p:txBody>
        </p:sp>
        <p:sp>
          <p:nvSpPr>
            <p:cNvPr id="154" name="任意多边形: 形状 36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55" name="任意多边形: 形状 36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56" name="矩形 368"/>
            <p:cNvSpPr/>
            <p:nvPr userDrawn="true"/>
          </p:nvSpPr>
          <p:spPr bwMode="auto">
            <a:xfrm>
              <a:off x="1713695" y="613312"/>
              <a:ext cx="19157" cy="9189"/>
            </a:xfrm>
            <a:prstGeom prst="rect">
              <a:avLst/>
            </a:prstGeom>
            <a:grpFill/>
            <a:ln>
              <a:noFill/>
            </a:ln>
          </p:spPr>
          <p:txBody>
            <a:bodyPr anchor="ctr"/>
            <a:lstStyle/>
            <a:p>
              <a:pPr algn="ctr"/>
              <a:endParaRPr/>
            </a:p>
          </p:txBody>
        </p:sp>
        <p:sp>
          <p:nvSpPr>
            <p:cNvPr id="157" name="任意多边形: 形状 36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58" name="任意多边形: 形状 37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59" name="椭圆 37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60" name="文本占位符 372"/>
          <p:cNvSpPr>
            <a:spLocks noGrp="true"/>
          </p:cNvSpPr>
          <p:nvPr>
            <p:ph type="body" sz="quarter" idx="15"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2.xml><?xml version="1.0" encoding="utf-8"?>
<p:sldLayout xmlns:a="http://schemas.openxmlformats.org/drawingml/2006/main" xmlns:p="http://schemas.openxmlformats.org/presentationml/2006/main" xmlns:r="http://schemas.openxmlformats.org/officeDocument/2006/relationships">
  <p:cSld name="内容页3">
    <p:bg>
      <p:bgPr>
        <a:solidFill>
          <a:schemeClr val="bg1">
            <a:lumMod val="95000"/>
          </a:schemeClr>
        </a:solidFill>
        <a:effectLst/>
      </p:bgPr>
    </p:bg>
    <p:spTree>
      <p:nvGrpSpPr>
        <p:cNvPr id="161" name=""/>
        <p:cNvGrpSpPr/>
        <p:nvPr/>
      </p:nvGrpSpPr>
      <p:grpSpPr>
        <a:xfrm>
          <a:off x="0" y="0"/>
          <a:ext cx="0" cy="0"/>
          <a:chOff x="0" y="0"/>
          <a:chExt cx="0" cy="0"/>
        </a:xfrm>
      </p:grpSpPr>
      <p:grpSp>
        <p:nvGrpSpPr>
          <p:cNvPr id="162" name="组合 119"/>
          <p:cNvGrpSpPr/>
          <p:nvPr userDrawn="true"/>
        </p:nvGrpSpPr>
        <p:grpSpPr>
          <a:xfrm>
            <a:off x="2539883" y="1646681"/>
            <a:ext cx="7112234" cy="3564639"/>
            <a:chOff x="1585727" y="453077"/>
            <a:chExt cx="374706" cy="187802"/>
          </a:xfrm>
          <a:solidFill>
            <a:schemeClr val="bg1">
              <a:lumMod val="65000"/>
              <a:alpha val="4000"/>
            </a:schemeClr>
          </a:solidFill>
        </p:grpSpPr>
        <p:sp>
          <p:nvSpPr>
            <p:cNvPr id="163" name="任意多边形: 形状 12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64" name="任意多边形: 形状 12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65" name="矩形 125"/>
            <p:cNvSpPr/>
            <p:nvPr userDrawn="true"/>
          </p:nvSpPr>
          <p:spPr bwMode="auto">
            <a:xfrm>
              <a:off x="1646263" y="596082"/>
              <a:ext cx="19157" cy="8615"/>
            </a:xfrm>
            <a:prstGeom prst="rect">
              <a:avLst/>
            </a:prstGeom>
            <a:grpFill/>
            <a:ln>
              <a:noFill/>
            </a:ln>
          </p:spPr>
          <p:txBody>
            <a:bodyPr anchor="ctr"/>
            <a:lstStyle/>
            <a:p>
              <a:pPr algn="ctr"/>
              <a:endParaRPr/>
            </a:p>
          </p:txBody>
        </p:sp>
        <p:sp>
          <p:nvSpPr>
            <p:cNvPr id="166" name="任意多边形: 形状 12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67" name="任意多边形: 形状 12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68" name="矩形 128"/>
            <p:cNvSpPr/>
            <p:nvPr userDrawn="true"/>
          </p:nvSpPr>
          <p:spPr bwMode="auto">
            <a:xfrm>
              <a:off x="1713695" y="613312"/>
              <a:ext cx="19157" cy="9189"/>
            </a:xfrm>
            <a:prstGeom prst="rect">
              <a:avLst/>
            </a:prstGeom>
            <a:grpFill/>
            <a:ln>
              <a:noFill/>
            </a:ln>
          </p:spPr>
          <p:txBody>
            <a:bodyPr anchor="ctr"/>
            <a:lstStyle/>
            <a:p>
              <a:pPr algn="ctr"/>
              <a:endParaRPr/>
            </a:p>
          </p:txBody>
        </p:sp>
        <p:sp>
          <p:nvSpPr>
            <p:cNvPr id="169"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70"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71" name="图片占位符 247"/>
          <p:cNvSpPr>
            <a:spLocks noGrp="true"/>
          </p:cNvSpPr>
          <p:nvPr>
            <p:ph type="pic" sz="quarter" idx="17"/>
          </p:nvPr>
        </p:nvSpPr>
        <p:spPr>
          <a:xfrm>
            <a:off x="3708401" y="1386114"/>
            <a:ext cx="1364797" cy="4085772"/>
          </a:xfrm>
          <a:custGeom>
            <a:avLst/>
            <a:gdLst>
              <a:gd name="connsiteX0" fmla="*/ 0 w 1364797"/>
              <a:gd name="connsiteY0" fmla="*/ 0 h 4085772"/>
              <a:gd name="connsiteX1" fmla="*/ 1364797 w 1364797"/>
              <a:gd name="connsiteY1" fmla="*/ 0 h 4085772"/>
              <a:gd name="connsiteX2" fmla="*/ 1364797 w 1364797"/>
              <a:gd name="connsiteY2" fmla="*/ 4085772 h 4085772"/>
              <a:gd name="connsiteX3" fmla="*/ 0 w 1364797"/>
              <a:gd name="connsiteY3" fmla="*/ 4085772 h 4085772"/>
            </a:gdLst>
            <a:ahLst/>
            <a:cxnLst>
              <a:cxn ang="0">
                <a:pos x="connsiteX0" y="connsiteY0"/>
              </a:cxn>
              <a:cxn ang="0">
                <a:pos x="connsiteX1" y="connsiteY1"/>
              </a:cxn>
              <a:cxn ang="0">
                <a:pos x="connsiteX2" y="connsiteY2"/>
              </a:cxn>
              <a:cxn ang="0">
                <a:pos x="connsiteX3" y="connsiteY3"/>
              </a:cxn>
            </a:cxnLst>
            <a:rect l="l" t="t" r="r" b="b"/>
            <a:pathLst>
              <a:path w="1364797" h="4085772">
                <a:moveTo>
                  <a:pt x="0" y="0"/>
                </a:moveTo>
                <a:lnTo>
                  <a:pt x="1364797" y="0"/>
                </a:lnTo>
                <a:lnTo>
                  <a:pt x="1364797" y="4085772"/>
                </a:lnTo>
                <a:lnTo>
                  <a:pt x="0" y="4085772"/>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2" name="图片占位符 246"/>
          <p:cNvSpPr>
            <a:spLocks noGrp="true"/>
          </p:cNvSpPr>
          <p:nvPr>
            <p:ph type="pic" sz="quarter" idx="16"/>
          </p:nvPr>
        </p:nvSpPr>
        <p:spPr>
          <a:xfrm>
            <a:off x="660400" y="3465700"/>
            <a:ext cx="3048001" cy="2008861"/>
          </a:xfrm>
          <a:custGeom>
            <a:avLst/>
            <a:gdLst>
              <a:gd name="connsiteX0" fmla="*/ 0 w 3048001"/>
              <a:gd name="connsiteY0" fmla="*/ 0 h 2008861"/>
              <a:gd name="connsiteX1" fmla="*/ 3048001 w 3048001"/>
              <a:gd name="connsiteY1" fmla="*/ 0 h 2008861"/>
              <a:gd name="connsiteX2" fmla="*/ 3048001 w 3048001"/>
              <a:gd name="connsiteY2" fmla="*/ 2008861 h 2008861"/>
              <a:gd name="connsiteX3" fmla="*/ 0 w 3048001"/>
              <a:gd name="connsiteY3" fmla="*/ 2008861 h 2008861"/>
            </a:gdLst>
            <a:ahLst/>
            <a:cxnLst>
              <a:cxn ang="0">
                <a:pos x="connsiteX0" y="connsiteY0"/>
              </a:cxn>
              <a:cxn ang="0">
                <a:pos x="connsiteX1" y="connsiteY1"/>
              </a:cxn>
              <a:cxn ang="0">
                <a:pos x="connsiteX2" y="connsiteY2"/>
              </a:cxn>
              <a:cxn ang="0">
                <a:pos x="connsiteX3" y="connsiteY3"/>
              </a:cxn>
            </a:cxnLst>
            <a:rect l="l" t="t" r="r" b="b"/>
            <a:pathLst>
              <a:path w="3048001" h="2008861">
                <a:moveTo>
                  <a:pt x="0" y="0"/>
                </a:moveTo>
                <a:lnTo>
                  <a:pt x="3048001" y="0"/>
                </a:lnTo>
                <a:lnTo>
                  <a:pt x="3048001" y="2008861"/>
                </a:lnTo>
                <a:lnTo>
                  <a:pt x="0" y="2008861"/>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3" name="图片占位符 245"/>
          <p:cNvSpPr>
            <a:spLocks noGrp="true"/>
          </p:cNvSpPr>
          <p:nvPr>
            <p:ph type="pic" sz="quarter" idx="15"/>
          </p:nvPr>
        </p:nvSpPr>
        <p:spPr>
          <a:xfrm>
            <a:off x="2405742" y="1377645"/>
            <a:ext cx="1302658" cy="2076910"/>
          </a:xfrm>
          <a:custGeom>
            <a:avLst/>
            <a:gdLst>
              <a:gd name="connsiteX0" fmla="*/ 0 w 1302658"/>
              <a:gd name="connsiteY0" fmla="*/ 0 h 2076910"/>
              <a:gd name="connsiteX1" fmla="*/ 1302658 w 1302658"/>
              <a:gd name="connsiteY1" fmla="*/ 0 h 2076910"/>
              <a:gd name="connsiteX2" fmla="*/ 1302658 w 1302658"/>
              <a:gd name="connsiteY2" fmla="*/ 2076910 h 2076910"/>
              <a:gd name="connsiteX3" fmla="*/ 0 w 1302658"/>
              <a:gd name="connsiteY3" fmla="*/ 2076910 h 2076910"/>
            </a:gdLst>
            <a:ahLst/>
            <a:cxnLst>
              <a:cxn ang="0">
                <a:pos x="connsiteX0" y="connsiteY0"/>
              </a:cxn>
              <a:cxn ang="0">
                <a:pos x="connsiteX1" y="connsiteY1"/>
              </a:cxn>
              <a:cxn ang="0">
                <a:pos x="connsiteX2" y="connsiteY2"/>
              </a:cxn>
              <a:cxn ang="0">
                <a:pos x="connsiteX3" y="connsiteY3"/>
              </a:cxn>
            </a:cxnLst>
            <a:rect l="l" t="t" r="r" b="b"/>
            <a:pathLst>
              <a:path w="1302658" h="2076910">
                <a:moveTo>
                  <a:pt x="0" y="0"/>
                </a:moveTo>
                <a:lnTo>
                  <a:pt x="1302658" y="0"/>
                </a:lnTo>
                <a:lnTo>
                  <a:pt x="1302658" y="2076910"/>
                </a:lnTo>
                <a:lnTo>
                  <a:pt x="0" y="2076910"/>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4" name="图片占位符 244"/>
          <p:cNvSpPr>
            <a:spLocks noGrp="true"/>
          </p:cNvSpPr>
          <p:nvPr>
            <p:ph type="pic" sz="quarter" idx="14"/>
          </p:nvPr>
        </p:nvSpPr>
        <p:spPr>
          <a:xfrm>
            <a:off x="660400" y="2540776"/>
            <a:ext cx="1745343" cy="913779"/>
          </a:xfrm>
          <a:custGeom>
            <a:avLst/>
            <a:gdLst>
              <a:gd name="connsiteX0" fmla="*/ 0 w 1745343"/>
              <a:gd name="connsiteY0" fmla="*/ 0 h 913779"/>
              <a:gd name="connsiteX1" fmla="*/ 1745343 w 1745343"/>
              <a:gd name="connsiteY1" fmla="*/ 0 h 913779"/>
              <a:gd name="connsiteX2" fmla="*/ 1745343 w 1745343"/>
              <a:gd name="connsiteY2" fmla="*/ 913779 h 913779"/>
              <a:gd name="connsiteX3" fmla="*/ 0 w 1745343"/>
              <a:gd name="connsiteY3" fmla="*/ 913779 h 913779"/>
            </a:gdLst>
            <a:ahLst/>
            <a:cxnLst>
              <a:cxn ang="0">
                <a:pos x="connsiteX0" y="connsiteY0"/>
              </a:cxn>
              <a:cxn ang="0">
                <a:pos x="connsiteX1" y="connsiteY1"/>
              </a:cxn>
              <a:cxn ang="0">
                <a:pos x="connsiteX2" y="connsiteY2"/>
              </a:cxn>
              <a:cxn ang="0">
                <a:pos x="connsiteX3" y="connsiteY3"/>
              </a:cxn>
            </a:cxnLst>
            <a:rect l="l" t="t" r="r" b="b"/>
            <a:pathLst>
              <a:path w="1745343" h="913779">
                <a:moveTo>
                  <a:pt x="0" y="0"/>
                </a:moveTo>
                <a:lnTo>
                  <a:pt x="1745343" y="0"/>
                </a:lnTo>
                <a:lnTo>
                  <a:pt x="1745343" y="913779"/>
                </a:lnTo>
                <a:lnTo>
                  <a:pt x="0" y="913779"/>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sp>
        <p:nvSpPr>
          <p:cNvPr id="175" name="图片占位符 243"/>
          <p:cNvSpPr>
            <a:spLocks noGrp="true"/>
          </p:cNvSpPr>
          <p:nvPr>
            <p:ph type="pic" sz="quarter" idx="13"/>
          </p:nvPr>
        </p:nvSpPr>
        <p:spPr>
          <a:xfrm>
            <a:off x="660400" y="1377645"/>
            <a:ext cx="1745343" cy="1163131"/>
          </a:xfrm>
          <a:custGeom>
            <a:avLst/>
            <a:gdLst>
              <a:gd name="connsiteX0" fmla="*/ 0 w 1745343"/>
              <a:gd name="connsiteY0" fmla="*/ 0 h 1163131"/>
              <a:gd name="connsiteX1" fmla="*/ 1745343 w 1745343"/>
              <a:gd name="connsiteY1" fmla="*/ 0 h 1163131"/>
              <a:gd name="connsiteX2" fmla="*/ 1745343 w 1745343"/>
              <a:gd name="connsiteY2" fmla="*/ 1163131 h 1163131"/>
              <a:gd name="connsiteX3" fmla="*/ 0 w 1745343"/>
              <a:gd name="connsiteY3" fmla="*/ 1163131 h 1163131"/>
            </a:gdLst>
            <a:ahLst/>
            <a:cxnLst>
              <a:cxn ang="0">
                <a:pos x="connsiteX0" y="connsiteY0"/>
              </a:cxn>
              <a:cxn ang="0">
                <a:pos x="connsiteX1" y="connsiteY1"/>
              </a:cxn>
              <a:cxn ang="0">
                <a:pos x="connsiteX2" y="connsiteY2"/>
              </a:cxn>
              <a:cxn ang="0">
                <a:pos x="connsiteX3" y="connsiteY3"/>
              </a:cxn>
            </a:cxnLst>
            <a:rect l="l" t="t" r="r" b="b"/>
            <a:pathLst>
              <a:path w="1745343" h="1163131">
                <a:moveTo>
                  <a:pt x="0" y="0"/>
                </a:moveTo>
                <a:lnTo>
                  <a:pt x="1745343" y="0"/>
                </a:lnTo>
                <a:lnTo>
                  <a:pt x="1745343" y="1163131"/>
                </a:lnTo>
                <a:lnTo>
                  <a:pt x="0" y="1163131"/>
                </a:lnTo>
                <a:close/>
              </a:path>
            </a:pathLst>
          </a:custGeom>
          <a:ln w="25400">
            <a:solidFill>
              <a:schemeClr val="bg1"/>
            </a:solidFill>
          </a:ln>
          <a:effectLst>
            <a:outerShdw blurRad="63500" sx="103000" sy="103000" algn="ctr" rotWithShape="false">
              <a:prstClr val="black">
                <a:alpha val="5000"/>
              </a:prstClr>
            </a:outerShdw>
          </a:effectLst>
        </p:spPr>
        <p:txBody>
          <a:bodyPr wrap="square">
            <a:noAutofit/>
          </a:bodyPr>
          <a:lstStyle/>
          <a:p>
            <a:pPr/>
            <a:endParaRPr lang="zh-CN" altLang="en-US"/>
          </a:p>
        </p:txBody>
      </p:sp>
      <p:pic>
        <p:nvPicPr>
          <p:cNvPr id="176"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177" name="文本框 366"/>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178" name="文本框 367"/>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179" name="直接连接符 370"/>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180" name="组合 371"/>
          <p:cNvGrpSpPr/>
          <p:nvPr userDrawn="true"/>
        </p:nvGrpSpPr>
        <p:grpSpPr>
          <a:xfrm>
            <a:off x="10672870" y="250062"/>
            <a:ext cx="913766" cy="457978"/>
            <a:chOff x="1585727" y="453077"/>
            <a:chExt cx="374706" cy="187802"/>
          </a:xfrm>
          <a:solidFill>
            <a:schemeClr val="accent1"/>
          </a:solidFill>
        </p:grpSpPr>
        <p:sp>
          <p:nvSpPr>
            <p:cNvPr id="181" name="任意多边形: 形状 37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82" name="任意多边形: 形状 37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83" name="矩形 374"/>
            <p:cNvSpPr/>
            <p:nvPr userDrawn="true"/>
          </p:nvSpPr>
          <p:spPr bwMode="auto">
            <a:xfrm>
              <a:off x="1646263" y="596082"/>
              <a:ext cx="19157" cy="8615"/>
            </a:xfrm>
            <a:prstGeom prst="rect">
              <a:avLst/>
            </a:prstGeom>
            <a:grpFill/>
            <a:ln>
              <a:noFill/>
            </a:ln>
          </p:spPr>
          <p:txBody>
            <a:bodyPr anchor="ctr"/>
            <a:lstStyle/>
            <a:p>
              <a:pPr algn="ctr"/>
              <a:endParaRPr/>
            </a:p>
          </p:txBody>
        </p:sp>
        <p:sp>
          <p:nvSpPr>
            <p:cNvPr id="184" name="任意多边形: 形状 37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85" name="任意多边形: 形状 37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86" name="矩形 377"/>
            <p:cNvSpPr/>
            <p:nvPr userDrawn="true"/>
          </p:nvSpPr>
          <p:spPr bwMode="auto">
            <a:xfrm>
              <a:off x="1713695" y="613312"/>
              <a:ext cx="19157" cy="9189"/>
            </a:xfrm>
            <a:prstGeom prst="rect">
              <a:avLst/>
            </a:prstGeom>
            <a:grpFill/>
            <a:ln>
              <a:noFill/>
            </a:ln>
          </p:spPr>
          <p:txBody>
            <a:bodyPr anchor="ctr"/>
            <a:lstStyle/>
            <a:p>
              <a:pPr algn="ctr"/>
              <a:endParaRPr/>
            </a:p>
          </p:txBody>
        </p:sp>
        <p:sp>
          <p:nvSpPr>
            <p:cNvPr id="187" name="任意多边形: 形状 378"/>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188" name="任意多边形: 形状 379"/>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189" name="椭圆 380"/>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90" name="文本占位符 381"/>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3.xml><?xml version="1.0" encoding="utf-8"?>
<p:sldLayout xmlns:a="http://schemas.openxmlformats.org/drawingml/2006/main" xmlns:p="http://schemas.openxmlformats.org/presentationml/2006/main" xmlns:r="http://schemas.openxmlformats.org/officeDocument/2006/relationships">
  <p:cSld name="内容页4">
    <p:bg>
      <p:bgPr>
        <a:solidFill>
          <a:schemeClr val="bg1">
            <a:lumMod val="95000"/>
          </a:schemeClr>
        </a:solidFill>
        <a:effectLst/>
      </p:bgPr>
    </p:bg>
    <p:spTree>
      <p:nvGrpSpPr>
        <p:cNvPr id="191" name=""/>
        <p:cNvGrpSpPr/>
        <p:nvPr/>
      </p:nvGrpSpPr>
      <p:grpSpPr>
        <a:xfrm>
          <a:off x="0" y="0"/>
          <a:ext cx="0" cy="0"/>
          <a:chOff x="0" y="0"/>
          <a:chExt cx="0" cy="0"/>
        </a:xfrm>
      </p:grpSpPr>
      <p:sp>
        <p:nvSpPr>
          <p:cNvPr id="192" name="图片占位符 238"/>
          <p:cNvSpPr>
            <a:spLocks noGrp="true"/>
          </p:cNvSpPr>
          <p:nvPr>
            <p:ph type="pic" sz="quarter" idx="13"/>
          </p:nvPr>
        </p:nvSpPr>
        <p:spPr>
          <a:xfrm>
            <a:off x="863600" y="1173727"/>
            <a:ext cx="5435600" cy="4510547"/>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pPr/>
            <a:endParaRPr lang="zh-CN" altLang="en-US"/>
          </a:p>
        </p:txBody>
      </p:sp>
      <p:grpSp>
        <p:nvGrpSpPr>
          <p:cNvPr id="193" name="组合 116"/>
          <p:cNvGrpSpPr/>
          <p:nvPr userDrawn="true"/>
        </p:nvGrpSpPr>
        <p:grpSpPr>
          <a:xfrm>
            <a:off x="2539883" y="1646681"/>
            <a:ext cx="7112234" cy="3564639"/>
            <a:chOff x="1585727" y="453077"/>
            <a:chExt cx="374706" cy="187802"/>
          </a:xfrm>
          <a:solidFill>
            <a:schemeClr val="bg1">
              <a:lumMod val="65000"/>
              <a:alpha val="4000"/>
            </a:schemeClr>
          </a:solidFill>
        </p:grpSpPr>
        <p:sp>
          <p:nvSpPr>
            <p:cNvPr id="194" name="任意多边形: 形状 1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195" name="任意多边形: 形状 1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196"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197"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198"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199"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200"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01" name="任意多边形: 形状 2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02"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03" name="文本框 12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04" name="文本框 12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05" name="直接连接符 13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06" name="组合 132"/>
          <p:cNvGrpSpPr/>
          <p:nvPr userDrawn="true"/>
        </p:nvGrpSpPr>
        <p:grpSpPr>
          <a:xfrm>
            <a:off x="10672870" y="250062"/>
            <a:ext cx="913766" cy="457978"/>
            <a:chOff x="1585727" y="453077"/>
            <a:chExt cx="374706" cy="187802"/>
          </a:xfrm>
          <a:solidFill>
            <a:schemeClr val="accent1"/>
          </a:solidFill>
        </p:grpSpPr>
        <p:sp>
          <p:nvSpPr>
            <p:cNvPr id="207" name="任意多边形: 形状 1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08" name="任意多边形: 形状 1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09" name="矩形 135"/>
            <p:cNvSpPr/>
            <p:nvPr userDrawn="true"/>
          </p:nvSpPr>
          <p:spPr bwMode="auto">
            <a:xfrm>
              <a:off x="1646263" y="596082"/>
              <a:ext cx="19157" cy="8615"/>
            </a:xfrm>
            <a:prstGeom prst="rect">
              <a:avLst/>
            </a:prstGeom>
            <a:grpFill/>
            <a:ln>
              <a:noFill/>
            </a:ln>
          </p:spPr>
          <p:txBody>
            <a:bodyPr anchor="ctr"/>
            <a:lstStyle/>
            <a:p>
              <a:pPr algn="ctr"/>
              <a:endParaRPr/>
            </a:p>
          </p:txBody>
        </p:sp>
        <p:sp>
          <p:nvSpPr>
            <p:cNvPr id="210" name="任意多边形: 形状 1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11" name="任意多边形: 形状 1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12" name="矩形 138"/>
            <p:cNvSpPr/>
            <p:nvPr userDrawn="true"/>
          </p:nvSpPr>
          <p:spPr bwMode="auto">
            <a:xfrm>
              <a:off x="1713695" y="613312"/>
              <a:ext cx="19157" cy="9189"/>
            </a:xfrm>
            <a:prstGeom prst="rect">
              <a:avLst/>
            </a:prstGeom>
            <a:grpFill/>
            <a:ln>
              <a:noFill/>
            </a:ln>
          </p:spPr>
          <p:txBody>
            <a:bodyPr anchor="ctr"/>
            <a:lstStyle/>
            <a:p>
              <a:pPr algn="ctr"/>
              <a:endParaRPr/>
            </a:p>
          </p:txBody>
        </p:sp>
        <p:sp>
          <p:nvSpPr>
            <p:cNvPr id="213" name="任意多边形: 形状 1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14" name="任意多边形: 形状 1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15" name="椭圆 14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16" name="文本占位符 14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4.xml><?xml version="1.0" encoding="utf-8"?>
<p:sldLayout xmlns:a="http://schemas.openxmlformats.org/drawingml/2006/main" xmlns:p="http://schemas.openxmlformats.org/presentationml/2006/main" xmlns:r="http://schemas.openxmlformats.org/officeDocument/2006/relationships">
  <p:cSld name="1_内容页4">
    <p:bg>
      <p:bgPr>
        <a:solidFill>
          <a:schemeClr val="bg1">
            <a:lumMod val="95000"/>
          </a:schemeClr>
        </a:solidFill>
        <a:effectLst/>
      </p:bgPr>
    </p:bg>
    <p:spTree>
      <p:nvGrpSpPr>
        <p:cNvPr id="217" name=""/>
        <p:cNvGrpSpPr/>
        <p:nvPr/>
      </p:nvGrpSpPr>
      <p:grpSpPr>
        <a:xfrm>
          <a:off x="0" y="0"/>
          <a:ext cx="0" cy="0"/>
          <a:chOff x="0" y="0"/>
          <a:chExt cx="0" cy="0"/>
        </a:xfrm>
      </p:grpSpPr>
      <p:sp>
        <p:nvSpPr>
          <p:cNvPr id="218" name="图片占位符 238"/>
          <p:cNvSpPr>
            <a:spLocks noGrp="true"/>
          </p:cNvSpPr>
          <p:nvPr>
            <p:ph type="pic" sz="quarter" idx="13"/>
          </p:nvPr>
        </p:nvSpPr>
        <p:spPr>
          <a:xfrm>
            <a:off x="1174811" y="1174568"/>
            <a:ext cx="9842379" cy="2138192"/>
          </a:xfrm>
          <a:custGeom>
            <a:avLst/>
            <a:gdLst>
              <a:gd name="connsiteX0" fmla="*/ 0 w 6248400"/>
              <a:gd name="connsiteY0" fmla="*/ 0 h 3873478"/>
              <a:gd name="connsiteX1" fmla="*/ 6248400 w 6248400"/>
              <a:gd name="connsiteY1" fmla="*/ 0 h 3873478"/>
              <a:gd name="connsiteX2" fmla="*/ 6248400 w 6248400"/>
              <a:gd name="connsiteY2" fmla="*/ 3873478 h 3873478"/>
              <a:gd name="connsiteX3" fmla="*/ 0 w 6248400"/>
              <a:gd name="connsiteY3" fmla="*/ 3873478 h 3873478"/>
            </a:gdLst>
            <a:ahLst/>
            <a:cxnLst>
              <a:cxn ang="0">
                <a:pos x="connsiteX0" y="connsiteY0"/>
              </a:cxn>
              <a:cxn ang="0">
                <a:pos x="connsiteX1" y="connsiteY1"/>
              </a:cxn>
              <a:cxn ang="0">
                <a:pos x="connsiteX2" y="connsiteY2"/>
              </a:cxn>
              <a:cxn ang="0">
                <a:pos x="connsiteX3" y="connsiteY3"/>
              </a:cxn>
            </a:cxnLst>
            <a:rect l="l" t="t" r="r" b="b"/>
            <a:pathLst>
              <a:path w="6248400" h="3873478">
                <a:moveTo>
                  <a:pt x="0" y="0"/>
                </a:moveTo>
                <a:lnTo>
                  <a:pt x="6248400" y="0"/>
                </a:lnTo>
                <a:lnTo>
                  <a:pt x="6248400" y="3873478"/>
                </a:lnTo>
                <a:lnTo>
                  <a:pt x="0" y="3873478"/>
                </a:lnTo>
                <a:close/>
              </a:path>
            </a:pathLst>
          </a:custGeom>
        </p:spPr>
        <p:txBody>
          <a:bodyPr wrap="square">
            <a:noAutofit/>
          </a:bodyPr>
          <a:lstStyle/>
          <a:p>
            <a:pPr/>
            <a:endParaRPr lang="zh-CN" altLang="en-US"/>
          </a:p>
        </p:txBody>
      </p:sp>
      <p:grpSp>
        <p:nvGrpSpPr>
          <p:cNvPr id="219" name="组合 116"/>
          <p:cNvGrpSpPr/>
          <p:nvPr userDrawn="true"/>
        </p:nvGrpSpPr>
        <p:grpSpPr>
          <a:xfrm>
            <a:off x="2539883" y="1646681"/>
            <a:ext cx="7112234" cy="3564639"/>
            <a:chOff x="1585727" y="453077"/>
            <a:chExt cx="374706" cy="187802"/>
          </a:xfrm>
          <a:solidFill>
            <a:schemeClr val="bg1">
              <a:lumMod val="65000"/>
              <a:alpha val="4000"/>
            </a:schemeClr>
          </a:solidFill>
        </p:grpSpPr>
        <p:sp>
          <p:nvSpPr>
            <p:cNvPr id="220" name="任意多边形: 形状 1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21" name="任意多边形: 形状 1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22"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23"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24"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25"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226"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27" name="任意多边形: 形状 2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28"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29" name="文本框 12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30" name="文本框 12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31" name="直接连接符 13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32" name="组合 132"/>
          <p:cNvGrpSpPr/>
          <p:nvPr userDrawn="true"/>
        </p:nvGrpSpPr>
        <p:grpSpPr>
          <a:xfrm>
            <a:off x="10672870" y="250062"/>
            <a:ext cx="913766" cy="457978"/>
            <a:chOff x="1585727" y="453077"/>
            <a:chExt cx="374706" cy="187802"/>
          </a:xfrm>
          <a:solidFill>
            <a:schemeClr val="accent1"/>
          </a:solidFill>
        </p:grpSpPr>
        <p:sp>
          <p:nvSpPr>
            <p:cNvPr id="233" name="任意多边形: 形状 1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34" name="任意多边形: 形状 1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35" name="矩形 135"/>
            <p:cNvSpPr/>
            <p:nvPr userDrawn="true"/>
          </p:nvSpPr>
          <p:spPr bwMode="auto">
            <a:xfrm>
              <a:off x="1646263" y="596082"/>
              <a:ext cx="19157" cy="8615"/>
            </a:xfrm>
            <a:prstGeom prst="rect">
              <a:avLst/>
            </a:prstGeom>
            <a:grpFill/>
            <a:ln>
              <a:noFill/>
            </a:ln>
          </p:spPr>
          <p:txBody>
            <a:bodyPr anchor="ctr"/>
            <a:lstStyle/>
            <a:p>
              <a:pPr algn="ctr"/>
              <a:endParaRPr/>
            </a:p>
          </p:txBody>
        </p:sp>
        <p:sp>
          <p:nvSpPr>
            <p:cNvPr id="236" name="任意多边形: 形状 1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37" name="任意多边形: 形状 1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38" name="矩形 138"/>
            <p:cNvSpPr/>
            <p:nvPr userDrawn="true"/>
          </p:nvSpPr>
          <p:spPr bwMode="auto">
            <a:xfrm>
              <a:off x="1713695" y="613312"/>
              <a:ext cx="19157" cy="9189"/>
            </a:xfrm>
            <a:prstGeom prst="rect">
              <a:avLst/>
            </a:prstGeom>
            <a:grpFill/>
            <a:ln>
              <a:noFill/>
            </a:ln>
          </p:spPr>
          <p:txBody>
            <a:bodyPr anchor="ctr"/>
            <a:lstStyle/>
            <a:p>
              <a:pPr algn="ctr"/>
              <a:endParaRPr/>
            </a:p>
          </p:txBody>
        </p:sp>
        <p:sp>
          <p:nvSpPr>
            <p:cNvPr id="239" name="任意多边形: 形状 1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40" name="任意多边形: 形状 1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41" name="椭圆 14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42" name="文本占位符 14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5.xml><?xml version="1.0" encoding="utf-8"?>
<p:sldLayout xmlns:a="http://schemas.openxmlformats.org/drawingml/2006/main" xmlns:p="http://schemas.openxmlformats.org/presentationml/2006/main" xmlns:r="http://schemas.openxmlformats.org/officeDocument/2006/relationships">
  <p:cSld name="内容页5">
    <p:bg>
      <p:bgPr>
        <a:solidFill>
          <a:schemeClr val="bg1">
            <a:lumMod val="95000"/>
          </a:schemeClr>
        </a:solidFill>
        <a:effectLst/>
      </p:bgPr>
    </p:bg>
    <p:spTree>
      <p:nvGrpSpPr>
        <p:cNvPr id="243" name=""/>
        <p:cNvGrpSpPr/>
        <p:nvPr/>
      </p:nvGrpSpPr>
      <p:grpSpPr>
        <a:xfrm>
          <a:off x="0" y="0"/>
          <a:ext cx="0" cy="0"/>
          <a:chOff x="0" y="0"/>
          <a:chExt cx="0" cy="0"/>
        </a:xfrm>
      </p:grpSpPr>
      <p:pic>
        <p:nvPicPr>
          <p:cNvPr id="244" name="图片 5"/>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45" name="图片占位符 36"/>
          <p:cNvSpPr>
            <a:spLocks noGrp="true"/>
          </p:cNvSpPr>
          <p:nvPr>
            <p:ph type="pic" sz="quarter" idx="14"/>
          </p:nvPr>
        </p:nvSpPr>
        <p:spPr>
          <a:xfrm>
            <a:off x="8098900" y="3541175"/>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grpSp>
        <p:nvGrpSpPr>
          <p:cNvPr id="246" name="组合 118"/>
          <p:cNvGrpSpPr/>
          <p:nvPr userDrawn="true"/>
        </p:nvGrpSpPr>
        <p:grpSpPr>
          <a:xfrm>
            <a:off x="2539883" y="1646681"/>
            <a:ext cx="7112234" cy="3564639"/>
            <a:chOff x="1585727" y="453077"/>
            <a:chExt cx="374706" cy="187802"/>
          </a:xfrm>
          <a:solidFill>
            <a:schemeClr val="bg1">
              <a:lumMod val="65000"/>
              <a:alpha val="4000"/>
            </a:schemeClr>
          </a:solidFill>
        </p:grpSpPr>
        <p:sp>
          <p:nvSpPr>
            <p:cNvPr id="247"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48"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49"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50"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51"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52" name="矩形 125"/>
            <p:cNvSpPr/>
            <p:nvPr userDrawn="true"/>
          </p:nvSpPr>
          <p:spPr bwMode="auto">
            <a:xfrm>
              <a:off x="1713695" y="613312"/>
              <a:ext cx="19157" cy="9189"/>
            </a:xfrm>
            <a:prstGeom prst="rect">
              <a:avLst/>
            </a:prstGeom>
            <a:grpFill/>
            <a:ln>
              <a:noFill/>
            </a:ln>
          </p:spPr>
          <p:txBody>
            <a:bodyPr anchor="ctr"/>
            <a:lstStyle/>
            <a:p>
              <a:pPr algn="ctr"/>
              <a:endParaRPr/>
            </a:p>
          </p:txBody>
        </p:sp>
        <p:sp>
          <p:nvSpPr>
            <p:cNvPr id="253" name="任意多边形: 形状 126"/>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54" name="任意多边形: 形状 127"/>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55" name="图片占位符 124"/>
          <p:cNvSpPr>
            <a:spLocks noGrp="true"/>
          </p:cNvSpPr>
          <p:nvPr>
            <p:ph type="pic" sz="quarter" idx="13"/>
          </p:nvPr>
        </p:nvSpPr>
        <p:spPr>
          <a:xfrm>
            <a:off x="671114" y="1018790"/>
            <a:ext cx="34200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256" name="文本框 35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57" name="文本框 35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58" name="直接连接符 36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59" name="组合 362"/>
          <p:cNvGrpSpPr/>
          <p:nvPr userDrawn="true"/>
        </p:nvGrpSpPr>
        <p:grpSpPr>
          <a:xfrm>
            <a:off x="10672870" y="250062"/>
            <a:ext cx="913766" cy="457978"/>
            <a:chOff x="1585727" y="453077"/>
            <a:chExt cx="374706" cy="187802"/>
          </a:xfrm>
          <a:solidFill>
            <a:schemeClr val="accent1"/>
          </a:solidFill>
        </p:grpSpPr>
        <p:sp>
          <p:nvSpPr>
            <p:cNvPr id="260" name="任意多边形: 形状 36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61" name="任意多边形: 形状 36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62" name="矩形 365"/>
            <p:cNvSpPr/>
            <p:nvPr userDrawn="true"/>
          </p:nvSpPr>
          <p:spPr bwMode="auto">
            <a:xfrm>
              <a:off x="1646263" y="596082"/>
              <a:ext cx="19157" cy="8615"/>
            </a:xfrm>
            <a:prstGeom prst="rect">
              <a:avLst/>
            </a:prstGeom>
            <a:grpFill/>
            <a:ln>
              <a:noFill/>
            </a:ln>
          </p:spPr>
          <p:txBody>
            <a:bodyPr anchor="ctr"/>
            <a:lstStyle/>
            <a:p>
              <a:pPr algn="ctr"/>
              <a:endParaRPr/>
            </a:p>
          </p:txBody>
        </p:sp>
        <p:sp>
          <p:nvSpPr>
            <p:cNvPr id="263" name="任意多边形: 形状 36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64" name="任意多边形: 形状 36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65" name="矩形 368"/>
            <p:cNvSpPr/>
            <p:nvPr userDrawn="true"/>
          </p:nvSpPr>
          <p:spPr bwMode="auto">
            <a:xfrm>
              <a:off x="1713695" y="613312"/>
              <a:ext cx="19157" cy="9189"/>
            </a:xfrm>
            <a:prstGeom prst="rect">
              <a:avLst/>
            </a:prstGeom>
            <a:grpFill/>
            <a:ln>
              <a:noFill/>
            </a:ln>
          </p:spPr>
          <p:txBody>
            <a:bodyPr anchor="ctr"/>
            <a:lstStyle/>
            <a:p>
              <a:pPr algn="ctr"/>
              <a:endParaRPr/>
            </a:p>
          </p:txBody>
        </p:sp>
        <p:sp>
          <p:nvSpPr>
            <p:cNvPr id="266" name="任意多边形: 形状 36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67" name="任意多边形: 形状 37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68" name="椭圆 37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69" name="文本占位符 37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6.xml><?xml version="1.0" encoding="utf-8"?>
<p:sldLayout xmlns:a="http://schemas.openxmlformats.org/drawingml/2006/main" xmlns:p="http://schemas.openxmlformats.org/presentationml/2006/main" xmlns:r="http://schemas.openxmlformats.org/officeDocument/2006/relationships">
  <p:cSld name="内容页6">
    <p:bg>
      <p:bgPr>
        <a:solidFill>
          <a:schemeClr val="bg1">
            <a:lumMod val="95000"/>
          </a:schemeClr>
        </a:solidFill>
        <a:effectLst/>
      </p:bgPr>
    </p:bg>
    <p:spTree>
      <p:nvGrpSpPr>
        <p:cNvPr id="270" name=""/>
        <p:cNvGrpSpPr/>
        <p:nvPr/>
      </p:nvGrpSpPr>
      <p:grpSpPr>
        <a:xfrm>
          <a:off x="0" y="0"/>
          <a:ext cx="0" cy="0"/>
          <a:chOff x="0" y="0"/>
          <a:chExt cx="0" cy="0"/>
        </a:xfrm>
      </p:grpSpPr>
      <p:grpSp>
        <p:nvGrpSpPr>
          <p:cNvPr id="271" name="组合 118"/>
          <p:cNvGrpSpPr/>
          <p:nvPr userDrawn="true"/>
        </p:nvGrpSpPr>
        <p:grpSpPr>
          <a:xfrm>
            <a:off x="2539883" y="1646681"/>
            <a:ext cx="7112234" cy="3564639"/>
            <a:chOff x="1585727" y="453077"/>
            <a:chExt cx="374706" cy="187802"/>
          </a:xfrm>
          <a:solidFill>
            <a:schemeClr val="bg1">
              <a:lumMod val="65000"/>
              <a:alpha val="4000"/>
            </a:schemeClr>
          </a:solidFill>
        </p:grpSpPr>
        <p:sp>
          <p:nvSpPr>
            <p:cNvPr id="272"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73"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74"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275" name="任意多边形: 形状 123"/>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76" name="任意多边形: 形状 23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77" name="矩形 234"/>
            <p:cNvSpPr/>
            <p:nvPr userDrawn="true"/>
          </p:nvSpPr>
          <p:spPr bwMode="auto">
            <a:xfrm>
              <a:off x="1713695" y="613312"/>
              <a:ext cx="19157" cy="9189"/>
            </a:xfrm>
            <a:prstGeom prst="rect">
              <a:avLst/>
            </a:prstGeom>
            <a:grpFill/>
            <a:ln>
              <a:noFill/>
            </a:ln>
          </p:spPr>
          <p:txBody>
            <a:bodyPr anchor="ctr"/>
            <a:lstStyle/>
            <a:p>
              <a:pPr algn="ctr"/>
              <a:endParaRPr/>
            </a:p>
          </p:txBody>
        </p:sp>
        <p:sp>
          <p:nvSpPr>
            <p:cNvPr id="278" name="任意多边形: 形状 23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79" name="任意多边形: 形状 23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280" name="图片 9"/>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281" name="图片占位符 122"/>
          <p:cNvSpPr>
            <a:spLocks noGrp="true"/>
          </p:cNvSpPr>
          <p:nvPr>
            <p:ph type="pic" sz="quarter" idx="13"/>
          </p:nvPr>
        </p:nvSpPr>
        <p:spPr>
          <a:xfrm>
            <a:off x="4270744" y="1603744"/>
            <a:ext cx="3650512" cy="3650512"/>
          </a:xfrm>
          <a:custGeom>
            <a:avLst/>
            <a:gdLst>
              <a:gd name="connsiteX0" fmla="*/ 1825256 w 3650512"/>
              <a:gd name="connsiteY0" fmla="*/ 967751 h 3650512"/>
              <a:gd name="connsiteX1" fmla="*/ 967751 w 3650512"/>
              <a:gd name="connsiteY1" fmla="*/ 1825256 h 3650512"/>
              <a:gd name="connsiteX2" fmla="*/ 1825256 w 3650512"/>
              <a:gd name="connsiteY2" fmla="*/ 2682761 h 3650512"/>
              <a:gd name="connsiteX3" fmla="*/ 2682761 w 3650512"/>
              <a:gd name="connsiteY3" fmla="*/ 1825256 h 3650512"/>
              <a:gd name="connsiteX4" fmla="*/ 1825256 w 3650512"/>
              <a:gd name="connsiteY4" fmla="*/ 967751 h 3650512"/>
              <a:gd name="connsiteX5" fmla="*/ 1825256 w 3650512"/>
              <a:gd name="connsiteY5" fmla="*/ 0 h 3650512"/>
              <a:gd name="connsiteX6" fmla="*/ 3650512 w 3650512"/>
              <a:gd name="connsiteY6" fmla="*/ 1825256 h 3650512"/>
              <a:gd name="connsiteX7" fmla="*/ 1825256 w 3650512"/>
              <a:gd name="connsiteY7" fmla="*/ 3650512 h 3650512"/>
              <a:gd name="connsiteX8" fmla="*/ 0 w 3650512"/>
              <a:gd name="connsiteY8" fmla="*/ 1825256 h 3650512"/>
              <a:gd name="connsiteX9" fmla="*/ 1825256 w 3650512"/>
              <a:gd name="connsiteY9" fmla="*/ 0 h 365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0512" h="3650512">
                <a:moveTo>
                  <a:pt x="1825256" y="967751"/>
                </a:moveTo>
                <a:cubicBezTo>
                  <a:pt x="1351669" y="967751"/>
                  <a:pt x="967751" y="1351669"/>
                  <a:pt x="967751" y="1825256"/>
                </a:cubicBezTo>
                <a:cubicBezTo>
                  <a:pt x="967751" y="2298843"/>
                  <a:pt x="1351669" y="2682761"/>
                  <a:pt x="1825256" y="2682761"/>
                </a:cubicBezTo>
                <a:cubicBezTo>
                  <a:pt x="2298843" y="2682761"/>
                  <a:pt x="2682761" y="2298843"/>
                  <a:pt x="2682761" y="1825256"/>
                </a:cubicBezTo>
                <a:cubicBezTo>
                  <a:pt x="2682761" y="1351669"/>
                  <a:pt x="2298843" y="967751"/>
                  <a:pt x="1825256" y="967751"/>
                </a:cubicBezTo>
                <a:close/>
                <a:moveTo>
                  <a:pt x="1825256" y="0"/>
                </a:moveTo>
                <a:cubicBezTo>
                  <a:pt x="2833317" y="0"/>
                  <a:pt x="3650512" y="817195"/>
                  <a:pt x="3650512" y="1825256"/>
                </a:cubicBezTo>
                <a:cubicBezTo>
                  <a:pt x="3650512" y="2833317"/>
                  <a:pt x="2833317" y="3650512"/>
                  <a:pt x="1825256" y="3650512"/>
                </a:cubicBezTo>
                <a:cubicBezTo>
                  <a:pt x="817195" y="3650512"/>
                  <a:pt x="0" y="2833317"/>
                  <a:pt x="0" y="1825256"/>
                </a:cubicBezTo>
                <a:cubicBezTo>
                  <a:pt x="0" y="817195"/>
                  <a:pt x="817195" y="0"/>
                  <a:pt x="1825256" y="0"/>
                </a:cubicBezTo>
                <a:close/>
              </a:path>
            </a:pathLst>
          </a:custGeom>
        </p:spPr>
        <p:txBody>
          <a:bodyPr wrap="square">
            <a:noAutofit/>
          </a:bodyPr>
          <a:lstStyle/>
          <a:p>
            <a:pPr/>
            <a:endParaRPr lang="zh-CN" altLang="en-US"/>
          </a:p>
        </p:txBody>
      </p:sp>
      <p:sp>
        <p:nvSpPr>
          <p:cNvPr id="282" name="文本框 344"/>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283" name="文本框 345"/>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284" name="直接连接符 348"/>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285" name="组合 349"/>
          <p:cNvGrpSpPr/>
          <p:nvPr userDrawn="true"/>
        </p:nvGrpSpPr>
        <p:grpSpPr>
          <a:xfrm>
            <a:off x="10672870" y="250062"/>
            <a:ext cx="913766" cy="457978"/>
            <a:chOff x="1585727" y="453077"/>
            <a:chExt cx="374706" cy="187802"/>
          </a:xfrm>
          <a:solidFill>
            <a:schemeClr val="accent1"/>
          </a:solidFill>
        </p:grpSpPr>
        <p:sp>
          <p:nvSpPr>
            <p:cNvPr id="286" name="任意多边形: 形状 350"/>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87" name="任意多边形: 形状 351"/>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288" name="矩形 352"/>
            <p:cNvSpPr/>
            <p:nvPr userDrawn="true"/>
          </p:nvSpPr>
          <p:spPr bwMode="auto">
            <a:xfrm>
              <a:off x="1646263" y="596082"/>
              <a:ext cx="19157" cy="8615"/>
            </a:xfrm>
            <a:prstGeom prst="rect">
              <a:avLst/>
            </a:prstGeom>
            <a:grpFill/>
            <a:ln>
              <a:noFill/>
            </a:ln>
          </p:spPr>
          <p:txBody>
            <a:bodyPr anchor="ctr"/>
            <a:lstStyle/>
            <a:p>
              <a:pPr algn="ctr"/>
              <a:endParaRPr/>
            </a:p>
          </p:txBody>
        </p:sp>
        <p:sp>
          <p:nvSpPr>
            <p:cNvPr id="289" name="任意多边形: 形状 353"/>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290" name="任意多边形: 形状 354"/>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291" name="矩形 355"/>
            <p:cNvSpPr/>
            <p:nvPr userDrawn="true"/>
          </p:nvSpPr>
          <p:spPr bwMode="auto">
            <a:xfrm>
              <a:off x="1713695" y="613312"/>
              <a:ext cx="19157" cy="9189"/>
            </a:xfrm>
            <a:prstGeom prst="rect">
              <a:avLst/>
            </a:prstGeom>
            <a:grpFill/>
            <a:ln>
              <a:noFill/>
            </a:ln>
          </p:spPr>
          <p:txBody>
            <a:bodyPr anchor="ctr"/>
            <a:lstStyle/>
            <a:p>
              <a:pPr algn="ctr"/>
              <a:endParaRPr/>
            </a:p>
          </p:txBody>
        </p:sp>
        <p:sp>
          <p:nvSpPr>
            <p:cNvPr id="292" name="任意多边形: 形状 356"/>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293" name="任意多边形: 形状 357"/>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294" name="椭圆 358"/>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295" name="文本占位符 359"/>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17.xml><?xml version="1.0" encoding="utf-8"?>
<p:sldLayout xmlns:a="http://schemas.openxmlformats.org/drawingml/2006/main" xmlns:p="http://schemas.openxmlformats.org/presentationml/2006/main" xmlns:r="http://schemas.openxmlformats.org/officeDocument/2006/relationships">
  <p:cSld name="内容页7">
    <p:bg>
      <p:bgPr>
        <a:solidFill>
          <a:schemeClr val="bg1">
            <a:lumMod val="95000"/>
          </a:schemeClr>
        </a:solidFill>
        <a:effectLst/>
      </p:bgPr>
    </p:bg>
    <p:spTree>
      <p:nvGrpSpPr>
        <p:cNvPr id="296" name=""/>
        <p:cNvGrpSpPr/>
        <p:nvPr/>
      </p:nvGrpSpPr>
      <p:grpSpPr>
        <a:xfrm>
          <a:off x="0" y="0"/>
          <a:ext cx="0" cy="0"/>
          <a:chOff x="0" y="0"/>
          <a:chExt cx="0" cy="0"/>
        </a:xfrm>
      </p:grpSpPr>
      <p:grpSp>
        <p:nvGrpSpPr>
          <p:cNvPr id="297" name="组合 121"/>
          <p:cNvGrpSpPr/>
          <p:nvPr userDrawn="true"/>
        </p:nvGrpSpPr>
        <p:grpSpPr>
          <a:xfrm>
            <a:off x="2539883" y="1646681"/>
            <a:ext cx="7112234" cy="3564639"/>
            <a:chOff x="1585727" y="453077"/>
            <a:chExt cx="374706" cy="187802"/>
          </a:xfrm>
          <a:solidFill>
            <a:schemeClr val="bg1">
              <a:lumMod val="65000"/>
              <a:alpha val="4000"/>
            </a:schemeClr>
          </a:solidFill>
        </p:grpSpPr>
        <p:sp>
          <p:nvSpPr>
            <p:cNvPr id="298" name="任意多边形: 形状 122"/>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299" name="任意多边形: 形状 123"/>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00" name="矩形 124"/>
            <p:cNvSpPr/>
            <p:nvPr userDrawn="true"/>
          </p:nvSpPr>
          <p:spPr bwMode="auto">
            <a:xfrm>
              <a:off x="1646263" y="596082"/>
              <a:ext cx="19157" cy="8615"/>
            </a:xfrm>
            <a:prstGeom prst="rect">
              <a:avLst/>
            </a:prstGeom>
            <a:grpFill/>
            <a:ln>
              <a:noFill/>
            </a:ln>
          </p:spPr>
          <p:txBody>
            <a:bodyPr anchor="ctr"/>
            <a:lstStyle/>
            <a:p>
              <a:pPr algn="ctr"/>
              <a:endParaRPr/>
            </a:p>
          </p:txBody>
        </p:sp>
        <p:sp>
          <p:nvSpPr>
            <p:cNvPr id="301" name="任意多边形: 形状 125"/>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02" name="任意多边形: 形状 126"/>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03" name="矩形 127"/>
            <p:cNvSpPr/>
            <p:nvPr userDrawn="true"/>
          </p:nvSpPr>
          <p:spPr bwMode="auto">
            <a:xfrm>
              <a:off x="1713695" y="613312"/>
              <a:ext cx="19157" cy="9189"/>
            </a:xfrm>
            <a:prstGeom prst="rect">
              <a:avLst/>
            </a:prstGeom>
            <a:grpFill/>
            <a:ln>
              <a:noFill/>
            </a:ln>
          </p:spPr>
          <p:txBody>
            <a:bodyPr anchor="ctr"/>
            <a:lstStyle/>
            <a:p>
              <a:pPr algn="ctr"/>
              <a:endParaRPr/>
            </a:p>
          </p:txBody>
        </p:sp>
        <p:sp>
          <p:nvSpPr>
            <p:cNvPr id="304" name="任意多边形: 形状 12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05" name="任意多边形: 形状 13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306"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07" name="文本框 361"/>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08" name="文本框 362"/>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09" name="直接连接符 365"/>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10" name="组合 366"/>
          <p:cNvGrpSpPr/>
          <p:nvPr userDrawn="true"/>
        </p:nvGrpSpPr>
        <p:grpSpPr>
          <a:xfrm>
            <a:off x="10672870" y="250062"/>
            <a:ext cx="913766" cy="457978"/>
            <a:chOff x="1585727" y="453077"/>
            <a:chExt cx="374706" cy="187802"/>
          </a:xfrm>
          <a:solidFill>
            <a:schemeClr val="accent1"/>
          </a:solidFill>
        </p:grpSpPr>
        <p:sp>
          <p:nvSpPr>
            <p:cNvPr id="311" name="任意多边形: 形状 36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12" name="任意多边形: 形状 36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13" name="矩形 369"/>
            <p:cNvSpPr/>
            <p:nvPr userDrawn="true"/>
          </p:nvSpPr>
          <p:spPr bwMode="auto">
            <a:xfrm>
              <a:off x="1646263" y="596082"/>
              <a:ext cx="19157" cy="8615"/>
            </a:xfrm>
            <a:prstGeom prst="rect">
              <a:avLst/>
            </a:prstGeom>
            <a:grpFill/>
            <a:ln>
              <a:noFill/>
            </a:ln>
          </p:spPr>
          <p:txBody>
            <a:bodyPr anchor="ctr"/>
            <a:lstStyle/>
            <a:p>
              <a:pPr algn="ctr"/>
              <a:endParaRPr/>
            </a:p>
          </p:txBody>
        </p:sp>
        <p:sp>
          <p:nvSpPr>
            <p:cNvPr id="314" name="任意多边形: 形状 37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15" name="任意多边形: 形状 37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16" name="矩形 372"/>
            <p:cNvSpPr/>
            <p:nvPr userDrawn="true"/>
          </p:nvSpPr>
          <p:spPr bwMode="auto">
            <a:xfrm>
              <a:off x="1713695" y="613312"/>
              <a:ext cx="19157" cy="9189"/>
            </a:xfrm>
            <a:prstGeom prst="rect">
              <a:avLst/>
            </a:prstGeom>
            <a:grpFill/>
            <a:ln>
              <a:noFill/>
            </a:ln>
          </p:spPr>
          <p:txBody>
            <a:bodyPr anchor="ctr"/>
            <a:lstStyle/>
            <a:p>
              <a:pPr algn="ctr"/>
              <a:endParaRPr/>
            </a:p>
          </p:txBody>
        </p:sp>
        <p:sp>
          <p:nvSpPr>
            <p:cNvPr id="317" name="任意多边形: 形状 37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18" name="任意多边形: 形状 37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19" name="椭圆 375"/>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20" name="文本占位符 37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
        <p:nvSpPr>
          <p:cNvPr id="321" name="图片占位符 28"/>
          <p:cNvSpPr>
            <a:spLocks noGrp="true"/>
          </p:cNvSpPr>
          <p:nvPr>
            <p:ph type="pic" sz="quarter" idx="13"/>
          </p:nvPr>
        </p:nvSpPr>
        <p:spPr>
          <a:xfrm>
            <a:off x="7111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322" name="图片占位符 31"/>
          <p:cNvSpPr>
            <a:spLocks noGrp="true"/>
          </p:cNvSpPr>
          <p:nvPr>
            <p:ph type="pic" sz="quarter" idx="14"/>
          </p:nvPr>
        </p:nvSpPr>
        <p:spPr>
          <a:xfrm>
            <a:off x="4413249" y="9525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
        <p:nvSpPr>
          <p:cNvPr id="323" name="图片占位符 32"/>
          <p:cNvSpPr>
            <a:spLocks noGrp="true"/>
          </p:cNvSpPr>
          <p:nvPr>
            <p:ph type="pic" sz="quarter" idx="15"/>
          </p:nvPr>
        </p:nvSpPr>
        <p:spPr>
          <a:xfrm>
            <a:off x="8115299" y="1130300"/>
            <a:ext cx="3351600" cy="2300400"/>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wrap="square">
            <a:noAutofit/>
          </a:bodyPr>
          <a:lstStyle/>
          <a:p>
            <a:pPr/>
            <a:endParaRPr lang="zh-CN" altLang="en-US"/>
          </a:p>
        </p:txBody>
      </p:sp>
    </p:spTree>
  </p:cSld>
  <p:clrMapOvr>
    <a:masterClrMapping/>
  </p:clrMapOvr>
</p:sldLayout>
</file>

<file path=ppt/slideLayouts/slideLayout18.xml><?xml version="1.0" encoding="utf-8"?>
<p:sldLayout xmlns:a="http://schemas.openxmlformats.org/drawingml/2006/main" xmlns:p="http://schemas.openxmlformats.org/presentationml/2006/main" xmlns:r="http://schemas.openxmlformats.org/officeDocument/2006/relationships">
  <p:cSld name="内容页8">
    <p:bg>
      <p:bgPr>
        <a:solidFill>
          <a:schemeClr val="bg1">
            <a:lumMod val="95000"/>
          </a:schemeClr>
        </a:solidFill>
        <a:effectLst/>
      </p:bgPr>
    </p:bg>
    <p:spTree>
      <p:nvGrpSpPr>
        <p:cNvPr id="324" name=""/>
        <p:cNvGrpSpPr/>
        <p:nvPr/>
      </p:nvGrpSpPr>
      <p:grpSpPr>
        <a:xfrm>
          <a:off x="0" y="0"/>
          <a:ext cx="0" cy="0"/>
          <a:chOff x="0" y="0"/>
          <a:chExt cx="0" cy="0"/>
        </a:xfrm>
      </p:grpSpPr>
      <p:pic>
        <p:nvPicPr>
          <p:cNvPr id="325" name="图片 7"/>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26" name="文本框 34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27" name="文本框 34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28" name="直接连接符 35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29" name="组合 352"/>
          <p:cNvGrpSpPr/>
          <p:nvPr userDrawn="true"/>
        </p:nvGrpSpPr>
        <p:grpSpPr>
          <a:xfrm>
            <a:off x="10672870" y="250062"/>
            <a:ext cx="913766" cy="457978"/>
            <a:chOff x="1585727" y="453077"/>
            <a:chExt cx="374706" cy="187802"/>
          </a:xfrm>
          <a:solidFill>
            <a:schemeClr val="accent1"/>
          </a:solidFill>
        </p:grpSpPr>
        <p:sp>
          <p:nvSpPr>
            <p:cNvPr id="330" name="任意多边形: 形状 35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31" name="任意多边形: 形状 35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32" name="矩形 355"/>
            <p:cNvSpPr/>
            <p:nvPr userDrawn="true"/>
          </p:nvSpPr>
          <p:spPr bwMode="auto">
            <a:xfrm>
              <a:off x="1646263" y="596082"/>
              <a:ext cx="19157" cy="8615"/>
            </a:xfrm>
            <a:prstGeom prst="rect">
              <a:avLst/>
            </a:prstGeom>
            <a:grpFill/>
            <a:ln>
              <a:noFill/>
            </a:ln>
          </p:spPr>
          <p:txBody>
            <a:bodyPr anchor="ctr"/>
            <a:lstStyle/>
            <a:p>
              <a:pPr algn="ctr"/>
              <a:endParaRPr/>
            </a:p>
          </p:txBody>
        </p:sp>
        <p:sp>
          <p:nvSpPr>
            <p:cNvPr id="333" name="任意多边形: 形状 35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34" name="任意多边形: 形状 35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35" name="矩形 358"/>
            <p:cNvSpPr/>
            <p:nvPr userDrawn="true"/>
          </p:nvSpPr>
          <p:spPr bwMode="auto">
            <a:xfrm>
              <a:off x="1713695" y="613312"/>
              <a:ext cx="19157" cy="9189"/>
            </a:xfrm>
            <a:prstGeom prst="rect">
              <a:avLst/>
            </a:prstGeom>
            <a:grpFill/>
            <a:ln>
              <a:noFill/>
            </a:ln>
          </p:spPr>
          <p:txBody>
            <a:bodyPr anchor="ctr"/>
            <a:lstStyle/>
            <a:p>
              <a:pPr algn="ctr"/>
              <a:endParaRPr/>
            </a:p>
          </p:txBody>
        </p:sp>
        <p:sp>
          <p:nvSpPr>
            <p:cNvPr id="336" name="任意多边形: 形状 35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37" name="任意多边形: 形状 36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38" name="椭圆 36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39" name="文本占位符 36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
        <p:nvSpPr>
          <p:cNvPr id="340" name="图片占位符 20"/>
          <p:cNvSpPr>
            <a:spLocks noGrp="true"/>
          </p:cNvSpPr>
          <p:nvPr>
            <p:ph type="pic" sz="quarter" idx="17"/>
          </p:nvPr>
        </p:nvSpPr>
        <p:spPr>
          <a:xfrm>
            <a:off x="666677" y="1174731"/>
            <a:ext cx="2713111" cy="2244968"/>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1" name="图片占位符 21"/>
          <p:cNvSpPr>
            <a:spLocks noGrp="true"/>
          </p:cNvSpPr>
          <p:nvPr>
            <p:ph type="pic" sz="quarter" idx="18"/>
          </p:nvPr>
        </p:nvSpPr>
        <p:spPr>
          <a:xfrm>
            <a:off x="6095999" y="1181081"/>
            <a:ext cx="2713111" cy="223861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2" name="图片占位符 22"/>
          <p:cNvSpPr>
            <a:spLocks noGrp="true"/>
          </p:cNvSpPr>
          <p:nvPr>
            <p:ph type="pic" sz="quarter" idx="19"/>
          </p:nvPr>
        </p:nvSpPr>
        <p:spPr>
          <a:xfrm>
            <a:off x="3379788" y="3431951"/>
            <a:ext cx="2716212" cy="2244967"/>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
        <p:nvSpPr>
          <p:cNvPr id="343" name="图片占位符 23"/>
          <p:cNvSpPr>
            <a:spLocks noGrp="true"/>
          </p:cNvSpPr>
          <p:nvPr>
            <p:ph type="pic" sz="quarter" idx="16"/>
          </p:nvPr>
        </p:nvSpPr>
        <p:spPr>
          <a:xfrm>
            <a:off x="8810624" y="3426048"/>
            <a:ext cx="2708276" cy="2250869"/>
          </a:xfrm>
          <a:custGeom>
            <a:avLst/>
            <a:gdLst>
              <a:gd name="connsiteX0" fmla="*/ 0 w 3492500"/>
              <a:gd name="connsiteY0" fmla="*/ 0 h 2066539"/>
              <a:gd name="connsiteX1" fmla="*/ 3492500 w 3492500"/>
              <a:gd name="connsiteY1" fmla="*/ 0 h 2066539"/>
              <a:gd name="connsiteX2" fmla="*/ 3492500 w 3492500"/>
              <a:gd name="connsiteY2" fmla="*/ 2066539 h 2066539"/>
              <a:gd name="connsiteX3" fmla="*/ 0 w 3492500"/>
              <a:gd name="connsiteY3" fmla="*/ 2066539 h 2066539"/>
            </a:gdLst>
            <a:ahLst/>
            <a:cxnLst>
              <a:cxn ang="0">
                <a:pos x="connsiteX0" y="connsiteY0"/>
              </a:cxn>
              <a:cxn ang="0">
                <a:pos x="connsiteX1" y="connsiteY1"/>
              </a:cxn>
              <a:cxn ang="0">
                <a:pos x="connsiteX2" y="connsiteY2"/>
              </a:cxn>
              <a:cxn ang="0">
                <a:pos x="connsiteX3" y="connsiteY3"/>
              </a:cxn>
            </a:cxnLst>
            <a:rect l="l" t="t" r="r" b="b"/>
            <a:pathLst>
              <a:path w="3492500" h="2066539">
                <a:moveTo>
                  <a:pt x="0" y="0"/>
                </a:moveTo>
                <a:lnTo>
                  <a:pt x="3492500" y="0"/>
                </a:lnTo>
                <a:lnTo>
                  <a:pt x="3492500" y="2066539"/>
                </a:lnTo>
                <a:lnTo>
                  <a:pt x="0" y="2066539"/>
                </a:lnTo>
                <a:close/>
              </a:path>
            </a:pathLst>
          </a:custGeom>
        </p:spPr>
        <p:txBody>
          <a:bodyPr/>
          <a:p/>
        </p:txBody>
      </p:sp>
    </p:spTree>
  </p:cSld>
  <p:clrMapOvr>
    <a:masterClrMapping/>
  </p:clrMapOvr>
</p:sldLayout>
</file>

<file path=ppt/slideLayouts/slideLayout19.xml><?xml version="1.0" encoding="utf-8"?>
<p:sldLayout xmlns:a="http://schemas.openxmlformats.org/drawingml/2006/main" xmlns:p="http://schemas.openxmlformats.org/presentationml/2006/main" xmlns:r="http://schemas.openxmlformats.org/officeDocument/2006/relationships">
  <p:cSld name="内容页9">
    <p:bg>
      <p:bgPr>
        <a:solidFill>
          <a:schemeClr val="bg1">
            <a:lumMod val="95000"/>
          </a:schemeClr>
        </a:solidFill>
        <a:effectLst/>
      </p:bgPr>
    </p:bg>
    <p:spTree>
      <p:nvGrpSpPr>
        <p:cNvPr id="344" name=""/>
        <p:cNvGrpSpPr/>
        <p:nvPr/>
      </p:nvGrpSpPr>
      <p:grpSpPr>
        <a:xfrm>
          <a:off x="0" y="0"/>
          <a:ext cx="0" cy="0"/>
          <a:chOff x="0" y="0"/>
          <a:chExt cx="0" cy="0"/>
        </a:xfrm>
      </p:grpSpPr>
      <p:grpSp>
        <p:nvGrpSpPr>
          <p:cNvPr id="345" name="组合 145"/>
          <p:cNvGrpSpPr/>
          <p:nvPr userDrawn="true"/>
        </p:nvGrpSpPr>
        <p:grpSpPr>
          <a:xfrm>
            <a:off x="2539883" y="1618683"/>
            <a:ext cx="7112234" cy="3564639"/>
            <a:chOff x="1585727" y="453077"/>
            <a:chExt cx="374706" cy="187802"/>
          </a:xfrm>
          <a:solidFill>
            <a:schemeClr val="bg1">
              <a:lumMod val="65000"/>
              <a:alpha val="4000"/>
            </a:schemeClr>
          </a:solidFill>
        </p:grpSpPr>
        <p:sp>
          <p:nvSpPr>
            <p:cNvPr id="346" name="任意多边形: 形状 1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47" name="任意多边形: 形状 1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48" name="矩形 148"/>
            <p:cNvSpPr/>
            <p:nvPr userDrawn="true"/>
          </p:nvSpPr>
          <p:spPr bwMode="auto">
            <a:xfrm>
              <a:off x="1646263" y="596082"/>
              <a:ext cx="19157" cy="8615"/>
            </a:xfrm>
            <a:prstGeom prst="rect">
              <a:avLst/>
            </a:prstGeom>
            <a:grpFill/>
            <a:ln>
              <a:noFill/>
            </a:ln>
          </p:spPr>
          <p:txBody>
            <a:bodyPr anchor="ctr"/>
            <a:lstStyle/>
            <a:p>
              <a:pPr algn="ctr"/>
              <a:endParaRPr/>
            </a:p>
          </p:txBody>
        </p:sp>
        <p:sp>
          <p:nvSpPr>
            <p:cNvPr id="349" name="任意多边形: 形状 1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50" name="任意多边形: 形状 1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51" name="矩形 151"/>
            <p:cNvSpPr/>
            <p:nvPr userDrawn="true"/>
          </p:nvSpPr>
          <p:spPr bwMode="auto">
            <a:xfrm>
              <a:off x="1713695" y="613312"/>
              <a:ext cx="19157" cy="9189"/>
            </a:xfrm>
            <a:prstGeom prst="rect">
              <a:avLst/>
            </a:prstGeom>
            <a:grpFill/>
            <a:ln>
              <a:noFill/>
            </a:ln>
          </p:spPr>
          <p:txBody>
            <a:bodyPr anchor="ctr"/>
            <a:lstStyle/>
            <a:p>
              <a:pPr algn="ctr"/>
              <a:endParaRPr/>
            </a:p>
          </p:txBody>
        </p:sp>
        <p:sp>
          <p:nvSpPr>
            <p:cNvPr id="352" name="任意多边形: 形状 1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53" name="任意多边形: 形状 1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54" name="图片占位符 30"/>
          <p:cNvSpPr>
            <a:spLocks noGrp="true"/>
          </p:cNvSpPr>
          <p:nvPr>
            <p:ph type="pic" sz="quarter" idx="15"/>
          </p:nvPr>
        </p:nvSpPr>
        <p:spPr>
          <a:xfrm>
            <a:off x="6167438" y="3644900"/>
            <a:ext cx="2628900" cy="1930722"/>
          </a:xfrm>
          <a:custGeom>
            <a:avLst/>
            <a:gdLst>
              <a:gd name="connsiteX0" fmla="*/ 0 w 2582898"/>
              <a:gd name="connsiteY0" fmla="*/ 0 h 1974986"/>
              <a:gd name="connsiteX1" fmla="*/ 2582898 w 2582898"/>
              <a:gd name="connsiteY1" fmla="*/ 0 h 1974986"/>
              <a:gd name="connsiteX2" fmla="*/ 2582898 w 2582898"/>
              <a:gd name="connsiteY2" fmla="*/ 1974986 h 1974986"/>
              <a:gd name="connsiteX3" fmla="*/ 0 w 2582898"/>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2582898" h="1974986">
                <a:moveTo>
                  <a:pt x="0" y="0"/>
                </a:moveTo>
                <a:lnTo>
                  <a:pt x="2582898" y="0"/>
                </a:lnTo>
                <a:lnTo>
                  <a:pt x="2582898" y="1974986"/>
                </a:lnTo>
                <a:lnTo>
                  <a:pt x="0" y="1974986"/>
                </a:lnTo>
                <a:close/>
              </a:path>
            </a:pathLst>
          </a:custGeom>
        </p:spPr>
        <p:txBody>
          <a:bodyPr wrap="square">
            <a:noAutofit/>
          </a:bodyPr>
          <a:lstStyle/>
          <a:p>
            <a:pPr/>
            <a:endParaRPr lang="zh-CN" altLang="en-US"/>
          </a:p>
        </p:txBody>
      </p:sp>
      <p:sp>
        <p:nvSpPr>
          <p:cNvPr id="355" name="图片占位符 27"/>
          <p:cNvSpPr>
            <a:spLocks noGrp="true"/>
          </p:cNvSpPr>
          <p:nvPr>
            <p:ph type="pic" sz="quarter" idx="14"/>
          </p:nvPr>
        </p:nvSpPr>
        <p:spPr>
          <a:xfrm>
            <a:off x="660400" y="3644900"/>
            <a:ext cx="5364163" cy="1930721"/>
          </a:xfrm>
          <a:custGeom>
            <a:avLst/>
            <a:gdLst>
              <a:gd name="connsiteX0" fmla="*/ 0 w 5341432"/>
              <a:gd name="connsiteY0" fmla="*/ 0 h 1974986"/>
              <a:gd name="connsiteX1" fmla="*/ 5341432 w 5341432"/>
              <a:gd name="connsiteY1" fmla="*/ 0 h 1974986"/>
              <a:gd name="connsiteX2" fmla="*/ 5341432 w 5341432"/>
              <a:gd name="connsiteY2" fmla="*/ 1974986 h 1974986"/>
              <a:gd name="connsiteX3" fmla="*/ 0 w 5341432"/>
              <a:gd name="connsiteY3" fmla="*/ 1974986 h 1974986"/>
            </a:gdLst>
            <a:ahLst/>
            <a:cxnLst>
              <a:cxn ang="0">
                <a:pos x="connsiteX0" y="connsiteY0"/>
              </a:cxn>
              <a:cxn ang="0">
                <a:pos x="connsiteX1" y="connsiteY1"/>
              </a:cxn>
              <a:cxn ang="0">
                <a:pos x="connsiteX2" y="connsiteY2"/>
              </a:cxn>
              <a:cxn ang="0">
                <a:pos x="connsiteX3" y="connsiteY3"/>
              </a:cxn>
            </a:cxnLst>
            <a:rect l="l" t="t" r="r" b="b"/>
            <a:pathLst>
              <a:path w="5341432" h="1974986">
                <a:moveTo>
                  <a:pt x="0" y="0"/>
                </a:moveTo>
                <a:lnTo>
                  <a:pt x="5341432" y="0"/>
                </a:lnTo>
                <a:lnTo>
                  <a:pt x="5341432" y="1974986"/>
                </a:lnTo>
                <a:lnTo>
                  <a:pt x="0" y="1974986"/>
                </a:lnTo>
                <a:close/>
              </a:path>
            </a:pathLst>
          </a:custGeom>
        </p:spPr>
        <p:txBody>
          <a:bodyPr wrap="square">
            <a:noAutofit/>
          </a:bodyPr>
          <a:lstStyle/>
          <a:p>
            <a:pPr/>
            <a:endParaRPr lang="zh-CN" altLang="en-US"/>
          </a:p>
        </p:txBody>
      </p:sp>
      <p:sp>
        <p:nvSpPr>
          <p:cNvPr id="356" name="图片占位符 24"/>
          <p:cNvSpPr>
            <a:spLocks noGrp="true"/>
          </p:cNvSpPr>
          <p:nvPr>
            <p:ph type="pic" sz="quarter" idx="13"/>
          </p:nvPr>
        </p:nvSpPr>
        <p:spPr>
          <a:xfrm>
            <a:off x="8954694" y="1282379"/>
            <a:ext cx="2564206" cy="4293242"/>
          </a:xfrm>
          <a:custGeom>
            <a:avLst/>
            <a:gdLst>
              <a:gd name="connsiteX0" fmla="*/ 0 w 2582898"/>
              <a:gd name="connsiteY0" fmla="*/ 0 h 4293242"/>
              <a:gd name="connsiteX1" fmla="*/ 2582898 w 2582898"/>
              <a:gd name="connsiteY1" fmla="*/ 0 h 4293242"/>
              <a:gd name="connsiteX2" fmla="*/ 2582898 w 2582898"/>
              <a:gd name="connsiteY2" fmla="*/ 4293242 h 4293242"/>
              <a:gd name="connsiteX3" fmla="*/ 0 w 2582898"/>
              <a:gd name="connsiteY3" fmla="*/ 4293242 h 4293242"/>
            </a:gdLst>
            <a:ahLst/>
            <a:cxnLst>
              <a:cxn ang="0">
                <a:pos x="connsiteX0" y="connsiteY0"/>
              </a:cxn>
              <a:cxn ang="0">
                <a:pos x="connsiteX1" y="connsiteY1"/>
              </a:cxn>
              <a:cxn ang="0">
                <a:pos x="connsiteX2" y="connsiteY2"/>
              </a:cxn>
              <a:cxn ang="0">
                <a:pos x="connsiteX3" y="connsiteY3"/>
              </a:cxn>
            </a:cxnLst>
            <a:rect l="l" t="t" r="r" b="b"/>
            <a:pathLst>
              <a:path w="2582898" h="4293242">
                <a:moveTo>
                  <a:pt x="0" y="0"/>
                </a:moveTo>
                <a:lnTo>
                  <a:pt x="2582898" y="0"/>
                </a:lnTo>
                <a:lnTo>
                  <a:pt x="2582898" y="4293242"/>
                </a:lnTo>
                <a:lnTo>
                  <a:pt x="0" y="4293242"/>
                </a:lnTo>
                <a:close/>
              </a:path>
            </a:pathLst>
          </a:custGeom>
        </p:spPr>
        <p:txBody>
          <a:bodyPr wrap="square">
            <a:noAutofit/>
          </a:bodyPr>
          <a:lstStyle/>
          <a:p>
            <a:pPr/>
            <a:endParaRPr lang="zh-CN" altLang="en-US"/>
          </a:p>
        </p:txBody>
      </p:sp>
      <p:sp>
        <p:nvSpPr>
          <p:cNvPr id="357" name="图片占位符 21"/>
          <p:cNvSpPr>
            <a:spLocks noGrp="true"/>
          </p:cNvSpPr>
          <p:nvPr>
            <p:ph type="pic" sz="quarter" idx="12"/>
          </p:nvPr>
        </p:nvSpPr>
        <p:spPr>
          <a:xfrm>
            <a:off x="6167438" y="1282380"/>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sp>
        <p:nvSpPr>
          <p:cNvPr id="358" name="图片占位符 18"/>
          <p:cNvSpPr>
            <a:spLocks noGrp="true"/>
          </p:cNvSpPr>
          <p:nvPr>
            <p:ph type="pic" sz="quarter" idx="11"/>
          </p:nvPr>
        </p:nvSpPr>
        <p:spPr>
          <a:xfrm>
            <a:off x="3395663" y="1282379"/>
            <a:ext cx="2628900"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sp>
        <p:nvSpPr>
          <p:cNvPr id="359" name="图片占位符 15"/>
          <p:cNvSpPr>
            <a:spLocks noGrp="true"/>
          </p:cNvSpPr>
          <p:nvPr>
            <p:ph type="pic" sz="quarter" idx="10"/>
          </p:nvPr>
        </p:nvSpPr>
        <p:spPr>
          <a:xfrm>
            <a:off x="660400" y="1282380"/>
            <a:ext cx="2582898" cy="2218059"/>
          </a:xfrm>
          <a:custGeom>
            <a:avLst/>
            <a:gdLst>
              <a:gd name="connsiteX0" fmla="*/ 0 w 2582898"/>
              <a:gd name="connsiteY0" fmla="*/ 0 h 2198451"/>
              <a:gd name="connsiteX1" fmla="*/ 2582898 w 2582898"/>
              <a:gd name="connsiteY1" fmla="*/ 0 h 2198451"/>
              <a:gd name="connsiteX2" fmla="*/ 2582898 w 2582898"/>
              <a:gd name="connsiteY2" fmla="*/ 2198451 h 2198451"/>
              <a:gd name="connsiteX3" fmla="*/ 0 w 2582898"/>
              <a:gd name="connsiteY3" fmla="*/ 2198451 h 2198451"/>
            </a:gdLst>
            <a:ahLst/>
            <a:cxnLst>
              <a:cxn ang="0">
                <a:pos x="connsiteX0" y="connsiteY0"/>
              </a:cxn>
              <a:cxn ang="0">
                <a:pos x="connsiteX1" y="connsiteY1"/>
              </a:cxn>
              <a:cxn ang="0">
                <a:pos x="connsiteX2" y="connsiteY2"/>
              </a:cxn>
              <a:cxn ang="0">
                <a:pos x="connsiteX3" y="connsiteY3"/>
              </a:cxn>
            </a:cxnLst>
            <a:rect l="l" t="t" r="r" b="b"/>
            <a:pathLst>
              <a:path w="2582898" h="2198451">
                <a:moveTo>
                  <a:pt x="0" y="0"/>
                </a:moveTo>
                <a:lnTo>
                  <a:pt x="2582898" y="0"/>
                </a:lnTo>
                <a:lnTo>
                  <a:pt x="2582898" y="2198451"/>
                </a:lnTo>
                <a:lnTo>
                  <a:pt x="0" y="2198451"/>
                </a:lnTo>
                <a:close/>
              </a:path>
            </a:pathLst>
          </a:custGeom>
        </p:spPr>
        <p:txBody>
          <a:bodyPr wrap="square">
            <a:noAutofit/>
          </a:bodyPr>
          <a:lstStyle/>
          <a:p>
            <a:pPr/>
            <a:endParaRPr lang="zh-CN" altLang="en-US"/>
          </a:p>
        </p:txBody>
      </p:sp>
      <p:pic>
        <p:nvPicPr>
          <p:cNvPr id="360" name="图片 31"/>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361" name="文本框 370"/>
          <p:cNvSpPr txBox="true"/>
          <p:nvPr userDrawn="true"/>
        </p:nvSpPr>
        <p:spPr>
          <a:xfrm>
            <a:off x="573312" y="6385246"/>
            <a:ext cx="2372716"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62" name="文本框 37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63" name="直接连接符 37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64" name="组合 375"/>
          <p:cNvGrpSpPr/>
          <p:nvPr userDrawn="true"/>
        </p:nvGrpSpPr>
        <p:grpSpPr>
          <a:xfrm>
            <a:off x="10672870" y="250062"/>
            <a:ext cx="913766" cy="457978"/>
            <a:chOff x="1585727" y="453077"/>
            <a:chExt cx="374706" cy="187802"/>
          </a:xfrm>
          <a:solidFill>
            <a:schemeClr val="accent1"/>
          </a:solidFill>
        </p:grpSpPr>
        <p:sp>
          <p:nvSpPr>
            <p:cNvPr id="365" name="任意多边形: 形状 37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66" name="任意多边形: 形状 37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67" name="矩形 378"/>
            <p:cNvSpPr/>
            <p:nvPr userDrawn="true"/>
          </p:nvSpPr>
          <p:spPr bwMode="auto">
            <a:xfrm>
              <a:off x="1646263" y="596082"/>
              <a:ext cx="19157" cy="8615"/>
            </a:xfrm>
            <a:prstGeom prst="rect">
              <a:avLst/>
            </a:prstGeom>
            <a:grpFill/>
            <a:ln>
              <a:noFill/>
            </a:ln>
          </p:spPr>
          <p:txBody>
            <a:bodyPr anchor="ctr"/>
            <a:lstStyle/>
            <a:p>
              <a:pPr algn="ctr"/>
              <a:endParaRPr/>
            </a:p>
          </p:txBody>
        </p:sp>
        <p:sp>
          <p:nvSpPr>
            <p:cNvPr id="368" name="任意多边形: 形状 37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69" name="任意多边形: 形状 38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70" name="矩形 381"/>
            <p:cNvSpPr/>
            <p:nvPr userDrawn="true"/>
          </p:nvSpPr>
          <p:spPr bwMode="auto">
            <a:xfrm>
              <a:off x="1713695" y="613312"/>
              <a:ext cx="19157" cy="9189"/>
            </a:xfrm>
            <a:prstGeom prst="rect">
              <a:avLst/>
            </a:prstGeom>
            <a:grpFill/>
            <a:ln>
              <a:noFill/>
            </a:ln>
          </p:spPr>
          <p:txBody>
            <a:bodyPr anchor="ctr"/>
            <a:lstStyle/>
            <a:p>
              <a:pPr algn="ctr"/>
              <a:endParaRPr/>
            </a:p>
          </p:txBody>
        </p:sp>
        <p:sp>
          <p:nvSpPr>
            <p:cNvPr id="371" name="任意多边形: 形状 38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72" name="任意多边形: 形状 38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73" name="椭圆 38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74" name="文本占位符 385"/>
          <p:cNvSpPr>
            <a:spLocks noGrp="true"/>
          </p:cNvSpPr>
          <p:nvPr>
            <p:ph type="body" sz="quarter" idx="16"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xml><?xml version="1.0" encoding="utf-8"?>
<p:sldLayout xmlns:a="http://schemas.openxmlformats.org/drawingml/2006/main" xmlns:p="http://schemas.openxmlformats.org/presentationml/2006/main">
  <p:cSld name="目录页1">
    <p:spTree>
      <p:nvGrpSpPr>
        <p:cNvPr id="117" name=""/>
        <p:cNvGrpSpPr/>
        <p:nvPr/>
      </p:nvGrpSpPr>
      <p:grpSpPr>
        <a:xfrm>
          <a:off x="0" y="0"/>
          <a:ext cx="0" cy="0"/>
          <a:chOff x="0" y="0"/>
          <a:chExt cx="0" cy="0"/>
        </a:xfrm>
      </p:grpSpPr>
      <p:sp>
        <p:nvSpPr>
          <p:cNvPr id="118" name="图片占位符 9"/>
          <p:cNvSpPr>
            <a:spLocks noGrp="true"/>
          </p:cNvSpPr>
          <p:nvPr>
            <p:ph type="pic" sz="quarter" idx="10"/>
          </p:nvPr>
        </p:nvSpPr>
        <p:spPr>
          <a:xfrm>
            <a:off x="0" y="0"/>
            <a:ext cx="5419250" cy="6858000"/>
          </a:xfrm>
          <a:custGeom>
            <a:avLst/>
            <a:gdLst>
              <a:gd name="connsiteX0" fmla="*/ 0 w 5419250"/>
              <a:gd name="connsiteY0" fmla="*/ 0 h 6858000"/>
              <a:gd name="connsiteX1" fmla="*/ 1990250 w 5419250"/>
              <a:gd name="connsiteY1" fmla="*/ 0 h 6858000"/>
              <a:gd name="connsiteX2" fmla="*/ 5419250 w 5419250"/>
              <a:gd name="connsiteY2" fmla="*/ 3429000 h 6858000"/>
              <a:gd name="connsiteX3" fmla="*/ 1990250 w 5419250"/>
              <a:gd name="connsiteY3" fmla="*/ 6858000 h 6858000"/>
              <a:gd name="connsiteX4" fmla="*/ 0 w 54192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250" h="6858000">
                <a:moveTo>
                  <a:pt x="0" y="0"/>
                </a:moveTo>
                <a:lnTo>
                  <a:pt x="1990250" y="0"/>
                </a:lnTo>
                <a:cubicBezTo>
                  <a:pt x="3884034" y="0"/>
                  <a:pt x="5419250" y="1535216"/>
                  <a:pt x="5419250" y="3429000"/>
                </a:cubicBezTo>
                <a:cubicBezTo>
                  <a:pt x="5419250" y="5322784"/>
                  <a:pt x="3884034" y="6858000"/>
                  <a:pt x="1990250" y="6858000"/>
                </a:cubicBezTo>
                <a:lnTo>
                  <a:pt x="0" y="6858000"/>
                </a:lnTo>
                <a:close/>
              </a:path>
            </a:pathLst>
          </a:custGeom>
        </p:spPr>
        <p:txBody>
          <a:bodyPr wrap="square">
            <a:noAutofit/>
          </a:bodyPr>
          <a:lstStyle/>
          <a:p>
            <a:pPr/>
            <a:endParaRPr lang="zh-CN" altLang="en-US"/>
          </a:p>
        </p:txBody>
      </p:sp>
      <p:sp>
        <p:nvSpPr>
          <p:cNvPr id="119" name="任意多边形: 形状 10"/>
          <p:cNvSpPr/>
          <p:nvPr userDrawn="true"/>
        </p:nvSpPr>
        <p:spPr>
          <a:xfrm flipH="true">
            <a:off x="4266481" y="26035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1" fmla="*/ 1816108 w 1828808"/>
              <a:gd name="connsiteY0-2" fmla="*/ 0 h 6337300"/>
              <a:gd name="connsiteX1-3" fmla="*/ 8 w 1828808"/>
              <a:gd name="connsiteY1-4" fmla="*/ 3162300 h 6337300"/>
              <a:gd name="connsiteX2-5" fmla="*/ 1828808 w 1828808"/>
              <a:gd name="connsiteY2-6" fmla="*/ 6337300 h 6337300"/>
              <a:gd name="connsiteX0-7" fmla="*/ 1816108 w 1828808"/>
              <a:gd name="connsiteY0-8" fmla="*/ 0 h 6337300"/>
              <a:gd name="connsiteX1-9" fmla="*/ 8 w 1828808"/>
              <a:gd name="connsiteY1-10" fmla="*/ 3162300 h 6337300"/>
              <a:gd name="connsiteX2-11" fmla="*/ 1828808 w 1828808"/>
              <a:gd name="connsiteY2-12" fmla="*/ 6337300 h 6337300"/>
              <a:gd name="connsiteX0-13" fmla="*/ 1816107 w 1828807"/>
              <a:gd name="connsiteY0-14" fmla="*/ 0 h 6337300"/>
              <a:gd name="connsiteX1-15" fmla="*/ 7 w 1828807"/>
              <a:gd name="connsiteY1-16" fmla="*/ 3162300 h 6337300"/>
              <a:gd name="connsiteX2-17" fmla="*/ 1828807 w 1828807"/>
              <a:gd name="connsiteY2-18" fmla="*/ 6337300 h 6337300"/>
              <a:gd name="connsiteX0-19" fmla="*/ 1816107 w 1828807"/>
              <a:gd name="connsiteY0-20" fmla="*/ 0 h 6337300"/>
              <a:gd name="connsiteX1-21" fmla="*/ 7 w 1828807"/>
              <a:gd name="connsiteY1-22" fmla="*/ 3162300 h 6337300"/>
              <a:gd name="connsiteX2-23" fmla="*/ 1828807 w 1828807"/>
              <a:gd name="connsiteY2-24" fmla="*/ 6337300 h 6337300"/>
              <a:gd name="connsiteX0-25" fmla="*/ 1816107 w 1828807"/>
              <a:gd name="connsiteY0-26" fmla="*/ 0 h 6337300"/>
              <a:gd name="connsiteX1-27" fmla="*/ 7 w 1828807"/>
              <a:gd name="connsiteY1-28" fmla="*/ 3162300 h 6337300"/>
              <a:gd name="connsiteX2-29" fmla="*/ 1828807 w 1828807"/>
              <a:gd name="connsiteY2-30" fmla="*/ 6337300 h 6337300"/>
            </a:gdLst>
            <a:ahLst/>
            <a:cxnLst>
              <a:cxn ang="0">
                <a:pos x="connsiteX0-1" y="connsiteY0-2"/>
              </a:cxn>
              <a:cxn ang="0">
                <a:pos x="connsiteX1-3" y="connsiteY1-4"/>
              </a:cxn>
              <a:cxn ang="0">
                <a:pos x="connsiteX2-5" y="connsiteY2-6"/>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lumMod val="20000"/>
                <a:lumOff val="80000"/>
                <a:alpha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20" name="椭圆 12"/>
          <p:cNvSpPr/>
          <p:nvPr userDrawn="true"/>
        </p:nvSpPr>
        <p:spPr>
          <a:xfrm>
            <a:off x="5174534" y="997015"/>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121" name="椭圆 13"/>
          <p:cNvSpPr/>
          <p:nvPr userDrawn="true"/>
        </p:nvSpPr>
        <p:spPr>
          <a:xfrm>
            <a:off x="5939738" y="2566660"/>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2" name="椭圆 14"/>
          <p:cNvSpPr/>
          <p:nvPr userDrawn="true"/>
        </p:nvSpPr>
        <p:spPr>
          <a:xfrm>
            <a:off x="5939738" y="4157244"/>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3" name="椭圆 15"/>
          <p:cNvSpPr/>
          <p:nvPr userDrawn="true"/>
        </p:nvSpPr>
        <p:spPr>
          <a:xfrm>
            <a:off x="5174534" y="5735054"/>
            <a:ext cx="139700" cy="139700"/>
          </a:xfrm>
          <a:prstGeom prst="ellipse">
            <a:avLst/>
          </a:prstGeom>
          <a:ln>
            <a:solidFill>
              <a:schemeClr val="bg1"/>
            </a:solidFill>
          </a:ln>
          <a:effectLst>
            <a:outerShdw blurRad="127000" dist="12700" sx="102000" sy="102000" algn="ctr" rotWithShape="false">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lgn="ctr"/>
            <a:endParaRPr lang="zh-CN" altLang="en-US"/>
          </a:p>
        </p:txBody>
      </p:sp>
      <p:sp>
        <p:nvSpPr>
          <p:cNvPr id="124" name="文本框 17"/>
          <p:cNvSpPr txBox="true"/>
          <p:nvPr userDrawn="true"/>
        </p:nvSpPr>
        <p:spPr>
          <a:xfrm rot="16200000">
            <a:off x="5782116" y="673165"/>
            <a:ext cx="861774" cy="787400"/>
          </a:xfrm>
          <a:prstGeom prst="rect">
            <a:avLst/>
          </a:prstGeom>
          <a:noFill/>
        </p:spPr>
        <p:txBody>
          <a:bodyPr vert="eaVert" wrap="square" rtlCol="false">
            <a:spAutoFit/>
          </a:bodyPr>
          <a:lstStyle/>
          <a:p>
            <a:pPr/>
            <a:r>
              <a:rPr lang="en-US" altLang="zh-CN" sz="4400" dirty="false">
                <a:solidFill>
                  <a:schemeClr val="accent1"/>
                </a:solidFill>
              </a:rPr>
              <a:t>01.</a:t>
            </a:r>
            <a:endParaRPr lang="zh-CN" altLang="en-US" sz="4400" dirty="false">
              <a:solidFill>
                <a:schemeClr val="accent1"/>
              </a:solidFill>
            </a:endParaRPr>
          </a:p>
        </p:txBody>
      </p:sp>
      <p:sp>
        <p:nvSpPr>
          <p:cNvPr id="125" name="文本框 23"/>
          <p:cNvSpPr txBox="true"/>
          <p:nvPr userDrawn="true"/>
        </p:nvSpPr>
        <p:spPr>
          <a:xfrm rot="16200000">
            <a:off x="6532796" y="2242811"/>
            <a:ext cx="861774" cy="787400"/>
          </a:xfrm>
          <a:prstGeom prst="rect">
            <a:avLst/>
          </a:prstGeom>
          <a:noFill/>
        </p:spPr>
        <p:txBody>
          <a:bodyPr vert="eaVert" wrap="square" rtlCol="false">
            <a:spAutoFit/>
          </a:bodyPr>
          <a:lstStyle/>
          <a:p>
            <a:pPr/>
            <a:r>
              <a:rPr lang="en-US" altLang="zh-CN" sz="4400" dirty="false">
                <a:solidFill>
                  <a:schemeClr val="accent1"/>
                </a:solidFill>
              </a:rPr>
              <a:t>02.</a:t>
            </a:r>
            <a:endParaRPr lang="zh-CN" altLang="en-US" sz="4400" dirty="false">
              <a:solidFill>
                <a:schemeClr val="accent1"/>
              </a:solidFill>
            </a:endParaRPr>
          </a:p>
        </p:txBody>
      </p:sp>
      <p:sp>
        <p:nvSpPr>
          <p:cNvPr id="126" name="文本框 33"/>
          <p:cNvSpPr txBox="true"/>
          <p:nvPr userDrawn="true"/>
        </p:nvSpPr>
        <p:spPr>
          <a:xfrm rot="16200000">
            <a:off x="5782116" y="5411205"/>
            <a:ext cx="861774" cy="787400"/>
          </a:xfrm>
          <a:prstGeom prst="rect">
            <a:avLst/>
          </a:prstGeom>
          <a:noFill/>
        </p:spPr>
        <p:txBody>
          <a:bodyPr vert="eaVert" wrap="square" rtlCol="false">
            <a:spAutoFit/>
          </a:bodyPr>
          <a:lstStyle/>
          <a:p>
            <a:pPr/>
            <a:r>
              <a:rPr lang="en-US" altLang="zh-CN" sz="4400" dirty="false">
                <a:solidFill>
                  <a:schemeClr val="accent1"/>
                </a:solidFill>
              </a:rPr>
              <a:t>04.</a:t>
            </a:r>
            <a:endParaRPr lang="zh-CN" altLang="en-US" sz="4400" dirty="false">
              <a:solidFill>
                <a:schemeClr val="accent1"/>
              </a:solidFill>
            </a:endParaRPr>
          </a:p>
        </p:txBody>
      </p:sp>
      <p:sp>
        <p:nvSpPr>
          <p:cNvPr id="127" name="文本框 35"/>
          <p:cNvSpPr txBox="true"/>
          <p:nvPr userDrawn="true"/>
        </p:nvSpPr>
        <p:spPr>
          <a:xfrm rot="16200000">
            <a:off x="6532796" y="3833395"/>
            <a:ext cx="861774" cy="787400"/>
          </a:xfrm>
          <a:prstGeom prst="rect">
            <a:avLst/>
          </a:prstGeom>
          <a:noFill/>
        </p:spPr>
        <p:txBody>
          <a:bodyPr vert="eaVert" wrap="square" rtlCol="false">
            <a:spAutoFit/>
          </a:bodyPr>
          <a:lstStyle/>
          <a:p>
            <a:pPr/>
            <a:r>
              <a:rPr lang="en-US" altLang="zh-CN" sz="4400" dirty="false">
                <a:solidFill>
                  <a:schemeClr val="accent1"/>
                </a:solidFill>
              </a:rPr>
              <a:t>03.</a:t>
            </a:r>
            <a:endParaRPr lang="zh-CN" altLang="en-US" sz="4400" dirty="false">
              <a:solidFill>
                <a:schemeClr val="accent1"/>
              </a:solidFill>
            </a:endParaRPr>
          </a:p>
        </p:txBody>
      </p:sp>
      <p:sp>
        <p:nvSpPr>
          <p:cNvPr id="128" name="文本占位符 2"/>
          <p:cNvSpPr>
            <a:spLocks noGrp="true"/>
          </p:cNvSpPr>
          <p:nvPr>
            <p:ph type="body" sz="quarter" idx="16" hasCustomPrompt="true"/>
          </p:nvPr>
        </p:nvSpPr>
        <p:spPr>
          <a:xfrm>
            <a:off x="6772400" y="847339"/>
            <a:ext cx="2248833" cy="473075"/>
          </a:xfrm>
          <a:prstGeom prst="rect">
            <a:avLst/>
          </a:prstGeom>
        </p:spPr>
        <p:txBody>
          <a:bodyPr/>
          <a:lstStyle>
            <a:lvl1pPr marL="0" indent="0">
              <a:buNone/>
              <a:defRPr>
                <a:latin typeface="+mn-ea"/>
                <a:ea typeface="+mn-ea"/>
              </a:defRPr>
            </a:lvl1pPr>
          </a:lstStyle>
          <a:p>
            <a:pPr lvl="0"/>
            <a:r>
              <a:rPr lang="zh-CN" altLang="en-US" dirty="false"/>
              <a:t>论文背景</a:t>
            </a:r>
            <a:endParaRPr lang="zh-CN" altLang="en-US" dirty="false"/>
          </a:p>
        </p:txBody>
      </p:sp>
      <p:sp>
        <p:nvSpPr>
          <p:cNvPr id="129" name="文本占位符 4"/>
          <p:cNvSpPr>
            <a:spLocks noGrp="true"/>
          </p:cNvSpPr>
          <p:nvPr>
            <p:ph type="body" sz="quarter" idx="17" hasCustomPrompt="true"/>
          </p:nvPr>
        </p:nvSpPr>
        <p:spPr>
          <a:xfrm>
            <a:off x="7523080" y="2411380"/>
            <a:ext cx="2403240" cy="439052"/>
          </a:xfrm>
          <a:prstGeom prst="rect">
            <a:avLst/>
          </a:prstGeom>
        </p:spPr>
        <p:txBody>
          <a:bodyPr/>
          <a:lstStyle>
            <a:lvl1pPr marL="0" indent="0">
              <a:buNone/>
              <a:defRPr>
                <a:latin typeface="+mn-ea"/>
                <a:ea typeface="+mn-ea"/>
              </a:defRPr>
            </a:lvl1pPr>
          </a:lstStyle>
          <a:p>
            <a:pPr lvl="0"/>
            <a:r>
              <a:rPr lang="zh-CN" altLang="en-US" dirty="false"/>
              <a:t>研究进展</a:t>
            </a:r>
            <a:endParaRPr lang="zh-CN" altLang="en-US" dirty="false"/>
          </a:p>
        </p:txBody>
      </p:sp>
      <p:sp>
        <p:nvSpPr>
          <p:cNvPr id="130" name="文本占位符 6"/>
          <p:cNvSpPr>
            <a:spLocks noGrp="true"/>
          </p:cNvSpPr>
          <p:nvPr>
            <p:ph type="body" sz="quarter" idx="18" hasCustomPrompt="true"/>
          </p:nvPr>
        </p:nvSpPr>
        <p:spPr>
          <a:xfrm>
            <a:off x="7523080" y="4014134"/>
            <a:ext cx="2328753" cy="439738"/>
          </a:xfrm>
          <a:prstGeom prst="rect">
            <a:avLst/>
          </a:prstGeom>
        </p:spPr>
        <p:txBody>
          <a:bodyPr/>
          <a:lstStyle>
            <a:lvl1pPr marL="0" indent="0">
              <a:buNone/>
              <a:defRPr>
                <a:latin typeface="+mn-ea"/>
                <a:ea typeface="+mn-ea"/>
              </a:defRPr>
            </a:lvl1pPr>
          </a:lstStyle>
          <a:p>
            <a:pPr lvl="0"/>
            <a:r>
              <a:rPr lang="zh-CN" altLang="en-US" dirty="false"/>
              <a:t>研究过程</a:t>
            </a:r>
            <a:endParaRPr lang="zh-CN" altLang="en-US" dirty="false"/>
          </a:p>
        </p:txBody>
      </p:sp>
      <p:sp>
        <p:nvSpPr>
          <p:cNvPr id="131" name="文本占位符 8"/>
          <p:cNvSpPr>
            <a:spLocks noGrp="true"/>
          </p:cNvSpPr>
          <p:nvPr>
            <p:ph type="body" sz="quarter" idx="19" hasCustomPrompt="true"/>
          </p:nvPr>
        </p:nvSpPr>
        <p:spPr>
          <a:xfrm>
            <a:off x="6764993" y="5585378"/>
            <a:ext cx="2328753" cy="439052"/>
          </a:xfrm>
          <a:prstGeom prst="rect">
            <a:avLst/>
          </a:prstGeom>
        </p:spPr>
        <p:txBody>
          <a:bodyPr/>
          <a:lstStyle>
            <a:lvl1pPr marL="0" indent="0">
              <a:buNone/>
              <a:defRPr>
                <a:latin typeface="+mn-ea"/>
                <a:ea typeface="+mn-ea"/>
              </a:defRPr>
            </a:lvl1pPr>
          </a:lstStyle>
          <a:p>
            <a:pPr lvl="0"/>
            <a:r>
              <a:rPr lang="zh-CN" altLang="en-US" dirty="false"/>
              <a:t>论文结论</a:t>
            </a:r>
            <a:endParaRPr lang="zh-CN" altLang="en-US" dirty="false"/>
          </a:p>
        </p:txBody>
      </p:sp>
    </p:spTree>
  </p:cSld>
  <p:clrMapOvr>
    <a:masterClrMapping/>
  </p:clrMapOvr>
</p:sldLayout>
</file>

<file path=ppt/slideLayouts/slideLayout20.xml><?xml version="1.0" encoding="utf-8"?>
<p:sldLayout xmlns:a="http://schemas.openxmlformats.org/drawingml/2006/main" xmlns:p="http://schemas.openxmlformats.org/presentationml/2006/main">
  <p:cSld name="内容页10">
    <p:bg>
      <p:bgPr>
        <a:solidFill>
          <a:schemeClr val="bg1">
            <a:lumMod val="95000"/>
          </a:schemeClr>
        </a:solidFill>
        <a:effectLst/>
      </p:bgPr>
    </p:bg>
    <p:spTree>
      <p:nvGrpSpPr>
        <p:cNvPr id="375" name=""/>
        <p:cNvGrpSpPr/>
        <p:nvPr/>
      </p:nvGrpSpPr>
      <p:grpSpPr>
        <a:xfrm>
          <a:off x="0" y="0"/>
          <a:ext cx="0" cy="0"/>
          <a:chOff x="0" y="0"/>
          <a:chExt cx="0" cy="0"/>
        </a:xfrm>
      </p:grpSpPr>
      <p:grpSp>
        <p:nvGrpSpPr>
          <p:cNvPr id="376" name="组合 232"/>
          <p:cNvGrpSpPr/>
          <p:nvPr userDrawn="true"/>
        </p:nvGrpSpPr>
        <p:grpSpPr>
          <a:xfrm>
            <a:off x="2539883" y="1646681"/>
            <a:ext cx="7112234" cy="3564639"/>
            <a:chOff x="1585727" y="453077"/>
            <a:chExt cx="374706" cy="187802"/>
          </a:xfrm>
          <a:solidFill>
            <a:schemeClr val="bg1">
              <a:lumMod val="65000"/>
              <a:alpha val="4000"/>
            </a:schemeClr>
          </a:solidFill>
        </p:grpSpPr>
        <p:sp>
          <p:nvSpPr>
            <p:cNvPr id="377" name="任意多边形: 形状 23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78" name="任意多边形: 形状 23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79" name="矩形 235"/>
            <p:cNvSpPr/>
            <p:nvPr userDrawn="true"/>
          </p:nvSpPr>
          <p:spPr bwMode="auto">
            <a:xfrm>
              <a:off x="1646263" y="596082"/>
              <a:ext cx="19157" cy="8615"/>
            </a:xfrm>
            <a:prstGeom prst="rect">
              <a:avLst/>
            </a:prstGeom>
            <a:grpFill/>
            <a:ln>
              <a:noFill/>
            </a:ln>
          </p:spPr>
          <p:txBody>
            <a:bodyPr anchor="ctr"/>
            <a:lstStyle/>
            <a:p>
              <a:pPr algn="ctr"/>
              <a:endParaRPr/>
            </a:p>
          </p:txBody>
        </p:sp>
        <p:sp>
          <p:nvSpPr>
            <p:cNvPr id="380" name="任意多边形: 形状 23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81" name="任意多边形: 形状 23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82" name="矩形 238"/>
            <p:cNvSpPr/>
            <p:nvPr userDrawn="true"/>
          </p:nvSpPr>
          <p:spPr bwMode="auto">
            <a:xfrm>
              <a:off x="1713695" y="613312"/>
              <a:ext cx="19157" cy="9189"/>
            </a:xfrm>
            <a:prstGeom prst="rect">
              <a:avLst/>
            </a:prstGeom>
            <a:grpFill/>
            <a:ln>
              <a:noFill/>
            </a:ln>
          </p:spPr>
          <p:txBody>
            <a:bodyPr anchor="ctr"/>
            <a:lstStyle/>
            <a:p>
              <a:pPr algn="ctr"/>
              <a:endParaRPr/>
            </a:p>
          </p:txBody>
        </p:sp>
        <p:sp>
          <p:nvSpPr>
            <p:cNvPr id="383" name="任意多边形: 形状 23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84" name="任意多边形: 形状 24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85" name="文本框 367"/>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386" name="文本框 368"/>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387" name="直接连接符 371"/>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388" name="组合 372"/>
          <p:cNvGrpSpPr/>
          <p:nvPr userDrawn="true"/>
        </p:nvGrpSpPr>
        <p:grpSpPr>
          <a:xfrm>
            <a:off x="10672870" y="250062"/>
            <a:ext cx="913766" cy="457978"/>
            <a:chOff x="1585727" y="453077"/>
            <a:chExt cx="374706" cy="187802"/>
          </a:xfrm>
          <a:solidFill>
            <a:schemeClr val="accent1"/>
          </a:solidFill>
        </p:grpSpPr>
        <p:sp>
          <p:nvSpPr>
            <p:cNvPr id="389" name="任意多边形: 形状 37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390" name="任意多边形: 形状 37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391" name="矩形 375"/>
            <p:cNvSpPr/>
            <p:nvPr userDrawn="true"/>
          </p:nvSpPr>
          <p:spPr bwMode="auto">
            <a:xfrm>
              <a:off x="1646263" y="596082"/>
              <a:ext cx="19157" cy="8615"/>
            </a:xfrm>
            <a:prstGeom prst="rect">
              <a:avLst/>
            </a:prstGeom>
            <a:grpFill/>
            <a:ln>
              <a:noFill/>
            </a:ln>
          </p:spPr>
          <p:txBody>
            <a:bodyPr anchor="ctr"/>
            <a:lstStyle/>
            <a:p>
              <a:pPr algn="ctr"/>
              <a:endParaRPr/>
            </a:p>
          </p:txBody>
        </p:sp>
        <p:sp>
          <p:nvSpPr>
            <p:cNvPr id="392" name="任意多边形: 形状 37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393" name="任意多边形: 形状 37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394" name="矩形 378"/>
            <p:cNvSpPr/>
            <p:nvPr userDrawn="true"/>
          </p:nvSpPr>
          <p:spPr bwMode="auto">
            <a:xfrm>
              <a:off x="1713695" y="613312"/>
              <a:ext cx="19157" cy="9189"/>
            </a:xfrm>
            <a:prstGeom prst="rect">
              <a:avLst/>
            </a:prstGeom>
            <a:grpFill/>
            <a:ln>
              <a:noFill/>
            </a:ln>
          </p:spPr>
          <p:txBody>
            <a:bodyPr anchor="ctr"/>
            <a:lstStyle/>
            <a:p>
              <a:pPr algn="ctr"/>
              <a:endParaRPr/>
            </a:p>
          </p:txBody>
        </p:sp>
        <p:sp>
          <p:nvSpPr>
            <p:cNvPr id="395" name="任意多边形: 形状 37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396" name="任意多边形: 形状 38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397" name="椭圆 381"/>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398" name="文本占位符 382"/>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1.xml><?xml version="1.0" encoding="utf-8"?>
<p:sldLayout xmlns:a="http://schemas.openxmlformats.org/drawingml/2006/main" xmlns:p="http://schemas.openxmlformats.org/presentationml/2006/main" xmlns:r="http://schemas.openxmlformats.org/officeDocument/2006/relationships">
  <p:cSld name="内容页11">
    <p:bg>
      <p:bgPr>
        <a:solidFill>
          <a:schemeClr val="bg1">
            <a:lumMod val="95000"/>
          </a:schemeClr>
        </a:solidFill>
        <a:effectLst/>
      </p:bgPr>
    </p:bg>
    <p:spTree>
      <p:nvGrpSpPr>
        <p:cNvPr id="425" name=""/>
        <p:cNvGrpSpPr/>
        <p:nvPr/>
      </p:nvGrpSpPr>
      <p:grpSpPr>
        <a:xfrm>
          <a:off x="0" y="0"/>
          <a:ext cx="0" cy="0"/>
          <a:chOff x="0" y="0"/>
          <a:chExt cx="0" cy="0"/>
        </a:xfrm>
      </p:grpSpPr>
      <p:pic>
        <p:nvPicPr>
          <p:cNvPr id="426" name="图片 26"/>
          <p:cNvPicPr>
            <a:picLocks noChangeAspect="true"/>
          </p:cNvPicPr>
          <p:nvPr userDrawn="true"/>
        </p:nvPicPr>
        <p:blipFill>
          <a:blip r:embed="rId1">
            <a:extLst>
              <a:ext uri="{28A0092B-C50C-407E-A947-70E740481C1C}"/>
            </a:extLst>
          </a:blip>
          <a:stretch>
            <a:fillRect/>
          </a:stretch>
        </p:blipFill>
        <p:spPr>
          <a:xfrm>
            <a:off x="409452" y="368954"/>
            <a:ext cx="5848836" cy="7311044"/>
          </a:xfrm>
          <a:prstGeom prst="rect">
            <a:avLst/>
          </a:prstGeom>
        </p:spPr>
      </p:pic>
      <p:pic>
        <p:nvPicPr>
          <p:cNvPr id="427" name="图片 124"/>
          <p:cNvPicPr>
            <a:picLocks noChangeAspect="true"/>
          </p:cNvPicPr>
          <p:nvPr userDrawn="true"/>
        </p:nvPicPr>
        <p:blipFill rotWithShape="true">
          <a:blip r:embed="rId2">
            <a:alphaModFix amt="6000"/>
            <a:extLst>
              <a:ext uri="{28A0092B-C50C-407E-A947-70E740481C1C}"/>
            </a:extLst>
          </a:blip>
          <a:srcRect b="25000"/>
          <a:stretch>
            <a:fillRect/>
          </a:stretch>
        </p:blipFill>
        <p:spPr>
          <a:xfrm>
            <a:off x="0" y="0"/>
            <a:ext cx="12192000" cy="6858000"/>
          </a:xfrm>
          <a:prstGeom prst="rect">
            <a:avLst/>
          </a:prstGeom>
        </p:spPr>
      </p:pic>
      <p:grpSp>
        <p:nvGrpSpPr>
          <p:cNvPr id="428" name="组合 3"/>
          <p:cNvGrpSpPr/>
          <p:nvPr userDrawn="true"/>
        </p:nvGrpSpPr>
        <p:grpSpPr>
          <a:xfrm>
            <a:off x="2539883" y="1646681"/>
            <a:ext cx="7112234" cy="3564639"/>
            <a:chOff x="1585727" y="453077"/>
            <a:chExt cx="374706" cy="187802"/>
          </a:xfrm>
          <a:solidFill>
            <a:schemeClr val="bg1">
              <a:lumMod val="65000"/>
              <a:alpha val="4000"/>
            </a:schemeClr>
          </a:solidFill>
        </p:grpSpPr>
        <p:sp>
          <p:nvSpPr>
            <p:cNvPr id="429" name="任意多边形: 形状 4"/>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30" name="任意多边形: 形状 5"/>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31" name="矩形 6"/>
            <p:cNvSpPr/>
            <p:nvPr userDrawn="true"/>
          </p:nvSpPr>
          <p:spPr bwMode="auto">
            <a:xfrm>
              <a:off x="1646263" y="596082"/>
              <a:ext cx="19157" cy="8615"/>
            </a:xfrm>
            <a:prstGeom prst="rect">
              <a:avLst/>
            </a:prstGeom>
            <a:grpFill/>
            <a:ln>
              <a:noFill/>
            </a:ln>
          </p:spPr>
          <p:txBody>
            <a:bodyPr anchor="ctr"/>
            <a:lstStyle/>
            <a:p>
              <a:pPr algn="ctr"/>
              <a:endParaRPr/>
            </a:p>
          </p:txBody>
        </p:sp>
        <p:sp>
          <p:nvSpPr>
            <p:cNvPr id="432" name="任意多边形: 形状 7"/>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33" name="任意多边形: 形状 8"/>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34" name="矩形 9"/>
            <p:cNvSpPr/>
            <p:nvPr userDrawn="true"/>
          </p:nvSpPr>
          <p:spPr bwMode="auto">
            <a:xfrm>
              <a:off x="1713695" y="613312"/>
              <a:ext cx="19157" cy="9189"/>
            </a:xfrm>
            <a:prstGeom prst="rect">
              <a:avLst/>
            </a:prstGeom>
            <a:grpFill/>
            <a:ln>
              <a:noFill/>
            </a:ln>
          </p:spPr>
          <p:txBody>
            <a:bodyPr anchor="ctr"/>
            <a:lstStyle/>
            <a:p>
              <a:pPr algn="ctr"/>
              <a:endParaRPr/>
            </a:p>
          </p:txBody>
        </p:sp>
        <p:sp>
          <p:nvSpPr>
            <p:cNvPr id="435" name="任意多边形: 形状 1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36" name="任意多边形: 形状 1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37" name="图片占位符 126"/>
          <p:cNvSpPr>
            <a:spLocks noGrp="true"/>
          </p:cNvSpPr>
          <p:nvPr>
            <p:ph type="pic" sz="quarter" idx="13"/>
          </p:nvPr>
        </p:nvSpPr>
        <p:spPr>
          <a:xfrm>
            <a:off x="1308171" y="2057399"/>
            <a:ext cx="4146479" cy="2584451"/>
          </a:xfrm>
          <a:prstGeom prst="rect">
            <a:avLst/>
          </a:prstGeom>
        </p:spPr>
        <p:txBody>
          <a:bodyPr/>
          <a:lstStyle/>
          <a:p>
            <a:pPr/>
            <a:endParaRPr lang="zh-CN" altLang="en-US" dirty="false"/>
          </a:p>
        </p:txBody>
      </p:sp>
      <p:sp>
        <p:nvSpPr>
          <p:cNvPr id="438" name="文本框 340"/>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39" name="文本框 34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40" name="直接连接符 34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41" name="组合 345"/>
          <p:cNvGrpSpPr/>
          <p:nvPr userDrawn="true"/>
        </p:nvGrpSpPr>
        <p:grpSpPr>
          <a:xfrm>
            <a:off x="10672870" y="250062"/>
            <a:ext cx="913766" cy="457978"/>
            <a:chOff x="1585727" y="453077"/>
            <a:chExt cx="374706" cy="187802"/>
          </a:xfrm>
          <a:solidFill>
            <a:schemeClr val="accent1"/>
          </a:solidFill>
        </p:grpSpPr>
        <p:sp>
          <p:nvSpPr>
            <p:cNvPr id="442" name="任意多边形: 形状 3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43" name="任意多边形: 形状 3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44" name="矩形 348"/>
            <p:cNvSpPr/>
            <p:nvPr userDrawn="true"/>
          </p:nvSpPr>
          <p:spPr bwMode="auto">
            <a:xfrm>
              <a:off x="1646263" y="596082"/>
              <a:ext cx="19157" cy="8615"/>
            </a:xfrm>
            <a:prstGeom prst="rect">
              <a:avLst/>
            </a:prstGeom>
            <a:grpFill/>
            <a:ln>
              <a:noFill/>
            </a:ln>
          </p:spPr>
          <p:txBody>
            <a:bodyPr anchor="ctr"/>
            <a:lstStyle/>
            <a:p>
              <a:pPr algn="ctr"/>
              <a:endParaRPr/>
            </a:p>
          </p:txBody>
        </p:sp>
        <p:sp>
          <p:nvSpPr>
            <p:cNvPr id="445" name="任意多边形: 形状 3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46" name="任意多边形: 形状 3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47" name="矩形 351"/>
            <p:cNvSpPr/>
            <p:nvPr userDrawn="true"/>
          </p:nvSpPr>
          <p:spPr bwMode="auto">
            <a:xfrm>
              <a:off x="1713695" y="613312"/>
              <a:ext cx="19157" cy="9189"/>
            </a:xfrm>
            <a:prstGeom prst="rect">
              <a:avLst/>
            </a:prstGeom>
            <a:grpFill/>
            <a:ln>
              <a:noFill/>
            </a:ln>
          </p:spPr>
          <p:txBody>
            <a:bodyPr anchor="ctr"/>
            <a:lstStyle/>
            <a:p>
              <a:pPr algn="ctr"/>
              <a:endParaRPr/>
            </a:p>
          </p:txBody>
        </p:sp>
        <p:sp>
          <p:nvSpPr>
            <p:cNvPr id="448" name="任意多边形: 形状 3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49" name="任意多边形: 形状 3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50" name="椭圆 35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451" name="文本占位符 355"/>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2.xml><?xml version="1.0" encoding="utf-8"?>
<p:sldLayout xmlns:a="http://schemas.openxmlformats.org/drawingml/2006/main" xmlns:p="http://schemas.openxmlformats.org/presentationml/2006/main" xmlns:r="http://schemas.openxmlformats.org/officeDocument/2006/relationships">
  <p:cSld name="内容页12">
    <p:bg>
      <p:bgPr>
        <a:solidFill>
          <a:schemeClr val="bg1">
            <a:lumMod val="95000"/>
          </a:schemeClr>
        </a:solidFill>
        <a:effectLst/>
      </p:bgPr>
    </p:bg>
    <p:spTree>
      <p:nvGrpSpPr>
        <p:cNvPr id="452" name=""/>
        <p:cNvGrpSpPr/>
        <p:nvPr/>
      </p:nvGrpSpPr>
      <p:grpSpPr>
        <a:xfrm>
          <a:off x="0" y="0"/>
          <a:ext cx="0" cy="0"/>
          <a:chOff x="0" y="0"/>
          <a:chExt cx="0" cy="0"/>
        </a:xfrm>
      </p:grpSpPr>
      <p:sp>
        <p:nvSpPr>
          <p:cNvPr id="453" name="图片占位符 127"/>
          <p:cNvSpPr>
            <a:spLocks noGrp="true"/>
          </p:cNvSpPr>
          <p:nvPr>
            <p:ph type="pic" sz="quarter" idx="13"/>
          </p:nvPr>
        </p:nvSpPr>
        <p:spPr>
          <a:xfrm>
            <a:off x="5070476" y="2352675"/>
            <a:ext cx="1928043" cy="1928043"/>
          </a:xfrm>
          <a:custGeom>
            <a:avLst/>
            <a:gdLst>
              <a:gd name="connsiteX0" fmla="*/ 964022 w 1928043"/>
              <a:gd name="connsiteY0" fmla="*/ 0 h 1928043"/>
              <a:gd name="connsiteX1" fmla="*/ 1928043 w 1928043"/>
              <a:gd name="connsiteY1" fmla="*/ 964022 h 1928043"/>
              <a:gd name="connsiteX2" fmla="*/ 964022 w 1928043"/>
              <a:gd name="connsiteY2" fmla="*/ 1928043 h 1928043"/>
              <a:gd name="connsiteX3" fmla="*/ 0 w 1928043"/>
              <a:gd name="connsiteY3" fmla="*/ 964022 h 1928043"/>
              <a:gd name="connsiteX4" fmla="*/ 964022 w 1928043"/>
              <a:gd name="connsiteY4" fmla="*/ 0 h 19280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043" h="1928043">
                <a:moveTo>
                  <a:pt x="964022" y="0"/>
                </a:moveTo>
                <a:cubicBezTo>
                  <a:pt x="1496436" y="0"/>
                  <a:pt x="1928043" y="431608"/>
                  <a:pt x="1928043" y="964022"/>
                </a:cubicBezTo>
                <a:cubicBezTo>
                  <a:pt x="1928043" y="1496436"/>
                  <a:pt x="1496436" y="1928043"/>
                  <a:pt x="964022" y="1928043"/>
                </a:cubicBezTo>
                <a:cubicBezTo>
                  <a:pt x="431608" y="1928043"/>
                  <a:pt x="0" y="1496436"/>
                  <a:pt x="0" y="964022"/>
                </a:cubicBezTo>
                <a:cubicBezTo>
                  <a:pt x="0" y="431608"/>
                  <a:pt x="431608" y="0"/>
                  <a:pt x="964022" y="0"/>
                </a:cubicBezTo>
                <a:close/>
              </a:path>
            </a:pathLst>
          </a:custGeom>
        </p:spPr>
        <p:txBody>
          <a:bodyPr wrap="square">
            <a:noAutofit/>
          </a:bodyPr>
          <a:lstStyle/>
          <a:p>
            <a:pPr/>
            <a:endParaRPr lang="zh-CN" altLang="en-US"/>
          </a:p>
        </p:txBody>
      </p:sp>
      <p:grpSp>
        <p:nvGrpSpPr>
          <p:cNvPr id="454" name="组合 3"/>
          <p:cNvGrpSpPr/>
          <p:nvPr userDrawn="true"/>
        </p:nvGrpSpPr>
        <p:grpSpPr>
          <a:xfrm>
            <a:off x="2539883" y="1646681"/>
            <a:ext cx="7112234" cy="3564639"/>
            <a:chOff x="1585727" y="453077"/>
            <a:chExt cx="374706" cy="187802"/>
          </a:xfrm>
          <a:solidFill>
            <a:schemeClr val="bg1">
              <a:lumMod val="65000"/>
              <a:alpha val="4000"/>
            </a:schemeClr>
          </a:solidFill>
        </p:grpSpPr>
        <p:sp>
          <p:nvSpPr>
            <p:cNvPr id="455" name="任意多边形: 形状 4"/>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56" name="任意多边形: 形状 5"/>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57" name="矩形 6"/>
            <p:cNvSpPr/>
            <p:nvPr userDrawn="true"/>
          </p:nvSpPr>
          <p:spPr bwMode="auto">
            <a:xfrm>
              <a:off x="1646263" y="596082"/>
              <a:ext cx="19157" cy="8615"/>
            </a:xfrm>
            <a:prstGeom prst="rect">
              <a:avLst/>
            </a:prstGeom>
            <a:grpFill/>
            <a:ln>
              <a:noFill/>
            </a:ln>
          </p:spPr>
          <p:txBody>
            <a:bodyPr anchor="ctr"/>
            <a:lstStyle/>
            <a:p>
              <a:pPr algn="ctr"/>
              <a:endParaRPr/>
            </a:p>
          </p:txBody>
        </p:sp>
        <p:sp>
          <p:nvSpPr>
            <p:cNvPr id="458" name="任意多边形: 形状 7"/>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59" name="任意多边形: 形状 8"/>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60" name="矩形 9"/>
            <p:cNvSpPr/>
            <p:nvPr userDrawn="true"/>
          </p:nvSpPr>
          <p:spPr bwMode="auto">
            <a:xfrm>
              <a:off x="1713695" y="613312"/>
              <a:ext cx="19157" cy="9189"/>
            </a:xfrm>
            <a:prstGeom prst="rect">
              <a:avLst/>
            </a:prstGeom>
            <a:grpFill/>
            <a:ln>
              <a:noFill/>
            </a:ln>
          </p:spPr>
          <p:txBody>
            <a:bodyPr anchor="ctr"/>
            <a:lstStyle/>
            <a:p>
              <a:pPr algn="ctr"/>
              <a:endParaRPr/>
            </a:p>
          </p:txBody>
        </p:sp>
        <p:sp>
          <p:nvSpPr>
            <p:cNvPr id="461" name="任意多边形: 形状 1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62" name="任意多边形: 形状 1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463" name="图片 124"/>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464" name="文本框 340"/>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65" name="文本框 341"/>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66" name="直接连接符 344"/>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67" name="组合 345"/>
          <p:cNvGrpSpPr/>
          <p:nvPr userDrawn="true"/>
        </p:nvGrpSpPr>
        <p:grpSpPr>
          <a:xfrm>
            <a:off x="10672870" y="250062"/>
            <a:ext cx="913766" cy="457978"/>
            <a:chOff x="1585727" y="453077"/>
            <a:chExt cx="374706" cy="187802"/>
          </a:xfrm>
          <a:solidFill>
            <a:schemeClr val="accent1"/>
          </a:solidFill>
        </p:grpSpPr>
        <p:sp>
          <p:nvSpPr>
            <p:cNvPr id="468" name="任意多边形: 形状 346"/>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69" name="任意多边形: 形状 347"/>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70" name="矩形 348"/>
            <p:cNvSpPr/>
            <p:nvPr userDrawn="true"/>
          </p:nvSpPr>
          <p:spPr bwMode="auto">
            <a:xfrm>
              <a:off x="1646263" y="596082"/>
              <a:ext cx="19157" cy="8615"/>
            </a:xfrm>
            <a:prstGeom prst="rect">
              <a:avLst/>
            </a:prstGeom>
            <a:grpFill/>
            <a:ln>
              <a:noFill/>
            </a:ln>
          </p:spPr>
          <p:txBody>
            <a:bodyPr anchor="ctr"/>
            <a:lstStyle/>
            <a:p>
              <a:pPr algn="ctr"/>
              <a:endParaRPr/>
            </a:p>
          </p:txBody>
        </p:sp>
        <p:sp>
          <p:nvSpPr>
            <p:cNvPr id="471" name="任意多边形: 形状 349"/>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72" name="任意多边形: 形状 350"/>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73" name="矩形 351"/>
            <p:cNvSpPr/>
            <p:nvPr userDrawn="true"/>
          </p:nvSpPr>
          <p:spPr bwMode="auto">
            <a:xfrm>
              <a:off x="1713695" y="613312"/>
              <a:ext cx="19157" cy="9189"/>
            </a:xfrm>
            <a:prstGeom prst="rect">
              <a:avLst/>
            </a:prstGeom>
            <a:grpFill/>
            <a:ln>
              <a:noFill/>
            </a:ln>
          </p:spPr>
          <p:txBody>
            <a:bodyPr anchor="ctr"/>
            <a:lstStyle/>
            <a:p>
              <a:pPr algn="ctr"/>
              <a:endParaRPr/>
            </a:p>
          </p:txBody>
        </p:sp>
        <p:sp>
          <p:nvSpPr>
            <p:cNvPr id="474" name="任意多边形: 形状 352"/>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75" name="任意多边形: 形状 353"/>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476" name="椭圆 354"/>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477" name="文本占位符 355"/>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3.xml><?xml version="1.0" encoding="utf-8"?>
<p:sldLayout xmlns:a="http://schemas.openxmlformats.org/drawingml/2006/main" xmlns:p="http://schemas.openxmlformats.org/presentationml/2006/main" xmlns:r="http://schemas.openxmlformats.org/officeDocument/2006/relationships">
  <p:cSld name="内容页13">
    <p:bg>
      <p:bgPr>
        <a:solidFill>
          <a:schemeClr val="bg1">
            <a:lumMod val="95000"/>
          </a:schemeClr>
        </a:solidFill>
        <a:effectLst/>
      </p:bgPr>
    </p:bg>
    <p:spTree>
      <p:nvGrpSpPr>
        <p:cNvPr id="478" name=""/>
        <p:cNvGrpSpPr/>
        <p:nvPr/>
      </p:nvGrpSpPr>
      <p:grpSpPr>
        <a:xfrm>
          <a:off x="0" y="0"/>
          <a:ext cx="0" cy="0"/>
          <a:chOff x="0" y="0"/>
          <a:chExt cx="0" cy="0"/>
        </a:xfrm>
      </p:grpSpPr>
      <p:grpSp>
        <p:nvGrpSpPr>
          <p:cNvPr id="479" name="组合 2"/>
          <p:cNvGrpSpPr/>
          <p:nvPr userDrawn="true"/>
        </p:nvGrpSpPr>
        <p:grpSpPr>
          <a:xfrm>
            <a:off x="2539883" y="1646681"/>
            <a:ext cx="7112234" cy="3564639"/>
            <a:chOff x="1585727" y="453077"/>
            <a:chExt cx="374706" cy="187802"/>
          </a:xfrm>
          <a:solidFill>
            <a:schemeClr val="bg1">
              <a:lumMod val="65000"/>
              <a:alpha val="4000"/>
            </a:schemeClr>
          </a:solidFill>
        </p:grpSpPr>
        <p:sp>
          <p:nvSpPr>
            <p:cNvPr id="480" name="任意多边形: 形状 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81" name="任意多边形: 形状 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82" name="矩形 5"/>
            <p:cNvSpPr/>
            <p:nvPr userDrawn="true"/>
          </p:nvSpPr>
          <p:spPr bwMode="auto">
            <a:xfrm>
              <a:off x="1646263" y="596082"/>
              <a:ext cx="19157" cy="8615"/>
            </a:xfrm>
            <a:prstGeom prst="rect">
              <a:avLst/>
            </a:prstGeom>
            <a:grpFill/>
            <a:ln>
              <a:noFill/>
            </a:ln>
          </p:spPr>
          <p:txBody>
            <a:bodyPr anchor="ctr"/>
            <a:lstStyle/>
            <a:p>
              <a:pPr algn="ctr"/>
              <a:endParaRPr/>
            </a:p>
          </p:txBody>
        </p:sp>
        <p:sp>
          <p:nvSpPr>
            <p:cNvPr id="483" name="任意多边形: 形状 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84" name="任意多边形: 形状 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85" name="矩形 8"/>
            <p:cNvSpPr/>
            <p:nvPr userDrawn="true"/>
          </p:nvSpPr>
          <p:spPr bwMode="auto">
            <a:xfrm>
              <a:off x="1713695" y="613312"/>
              <a:ext cx="19157" cy="9189"/>
            </a:xfrm>
            <a:prstGeom prst="rect">
              <a:avLst/>
            </a:prstGeom>
            <a:grpFill/>
            <a:ln>
              <a:noFill/>
            </a:ln>
          </p:spPr>
          <p:txBody>
            <a:bodyPr anchor="ctr"/>
            <a:lstStyle/>
            <a:p>
              <a:pPr algn="ctr"/>
              <a:endParaRPr/>
            </a:p>
          </p:txBody>
        </p:sp>
        <p:sp>
          <p:nvSpPr>
            <p:cNvPr id="486" name="任意多边形: 形状 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87" name="任意多边形: 形状 1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488" name="图片 123"/>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489" name="图片占位符 125"/>
          <p:cNvSpPr>
            <a:spLocks noGrp="true"/>
          </p:cNvSpPr>
          <p:nvPr>
            <p:ph type="pic" sz="quarter" idx="13"/>
          </p:nvPr>
        </p:nvSpPr>
        <p:spPr>
          <a:xfrm>
            <a:off x="1155701" y="1123952"/>
            <a:ext cx="3944241" cy="4610097"/>
          </a:xfrm>
          <a:prstGeom prst="rect">
            <a:avLst/>
          </a:prstGeom>
        </p:spPr>
        <p:txBody>
          <a:bodyPr/>
          <a:lstStyle/>
          <a:p>
            <a:pPr/>
            <a:endParaRPr lang="zh-CN" altLang="en-US"/>
          </a:p>
        </p:txBody>
      </p:sp>
      <p:sp>
        <p:nvSpPr>
          <p:cNvPr id="490" name="文本框 339"/>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491" name="文本框 340"/>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492" name="直接连接符 343"/>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493" name="组合 344"/>
          <p:cNvGrpSpPr/>
          <p:nvPr userDrawn="true"/>
        </p:nvGrpSpPr>
        <p:grpSpPr>
          <a:xfrm>
            <a:off x="10672870" y="250062"/>
            <a:ext cx="913766" cy="457978"/>
            <a:chOff x="1585727" y="453077"/>
            <a:chExt cx="374706" cy="187802"/>
          </a:xfrm>
          <a:solidFill>
            <a:schemeClr val="accent1"/>
          </a:solidFill>
        </p:grpSpPr>
        <p:sp>
          <p:nvSpPr>
            <p:cNvPr id="494" name="任意多边形: 形状 345"/>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95" name="任意多边形: 形状 346"/>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96" name="矩形 347"/>
            <p:cNvSpPr/>
            <p:nvPr userDrawn="true"/>
          </p:nvSpPr>
          <p:spPr bwMode="auto">
            <a:xfrm>
              <a:off x="1646263" y="596082"/>
              <a:ext cx="19157" cy="8615"/>
            </a:xfrm>
            <a:prstGeom prst="rect">
              <a:avLst/>
            </a:prstGeom>
            <a:grpFill/>
            <a:ln>
              <a:noFill/>
            </a:ln>
          </p:spPr>
          <p:txBody>
            <a:bodyPr anchor="ctr"/>
            <a:lstStyle/>
            <a:p>
              <a:pPr algn="ctr"/>
              <a:endParaRPr/>
            </a:p>
          </p:txBody>
        </p:sp>
        <p:sp>
          <p:nvSpPr>
            <p:cNvPr id="497" name="任意多边形: 形状 348"/>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98" name="任意多边形: 形状 349"/>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99" name="矩形 350"/>
            <p:cNvSpPr/>
            <p:nvPr userDrawn="true"/>
          </p:nvSpPr>
          <p:spPr bwMode="auto">
            <a:xfrm>
              <a:off x="1713695" y="613312"/>
              <a:ext cx="19157" cy="9189"/>
            </a:xfrm>
            <a:prstGeom prst="rect">
              <a:avLst/>
            </a:prstGeom>
            <a:grpFill/>
            <a:ln>
              <a:noFill/>
            </a:ln>
          </p:spPr>
          <p:txBody>
            <a:bodyPr anchor="ctr"/>
            <a:lstStyle/>
            <a:p>
              <a:pPr algn="ctr"/>
              <a:endParaRPr/>
            </a:p>
          </p:txBody>
        </p:sp>
        <p:sp>
          <p:nvSpPr>
            <p:cNvPr id="500" name="任意多边形: 形状 351"/>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01" name="任意多边形: 形状 352"/>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02" name="椭圆 353"/>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03" name="文本占位符 354"/>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spTree>
  </p:cSld>
  <p:clrMapOvr>
    <a:masterClrMapping/>
  </p:clrMapOvr>
</p:sldLayout>
</file>

<file path=ppt/slideLayouts/slideLayout24.xml><?xml version="1.0" encoding="utf-8"?>
<p:sldLayout xmlns:a="http://schemas.openxmlformats.org/drawingml/2006/main" xmlns:p="http://schemas.openxmlformats.org/presentationml/2006/main" xmlns:r="http://schemas.openxmlformats.org/officeDocument/2006/relationships">
  <p:cSld name="内容页14">
    <p:bg>
      <p:bgPr>
        <a:solidFill>
          <a:schemeClr val="bg1">
            <a:lumMod val="95000"/>
          </a:schemeClr>
        </a:solidFill>
        <a:effectLst/>
      </p:bgPr>
    </p:bg>
    <p:spTree>
      <p:nvGrpSpPr>
        <p:cNvPr id="504" name=""/>
        <p:cNvGrpSpPr/>
        <p:nvPr/>
      </p:nvGrpSpPr>
      <p:grpSpPr>
        <a:xfrm>
          <a:off x="0" y="0"/>
          <a:ext cx="0" cy="0"/>
          <a:chOff x="0" y="0"/>
          <a:chExt cx="0" cy="0"/>
        </a:xfrm>
      </p:grpSpPr>
      <p:grpSp>
        <p:nvGrpSpPr>
          <p:cNvPr id="505" name="组合 2"/>
          <p:cNvGrpSpPr/>
          <p:nvPr userDrawn="true"/>
        </p:nvGrpSpPr>
        <p:grpSpPr>
          <a:xfrm>
            <a:off x="2539883" y="1646681"/>
            <a:ext cx="7112234" cy="3564639"/>
            <a:chOff x="1585727" y="453077"/>
            <a:chExt cx="374706" cy="187802"/>
          </a:xfrm>
          <a:solidFill>
            <a:schemeClr val="bg1">
              <a:lumMod val="65000"/>
              <a:alpha val="4000"/>
            </a:schemeClr>
          </a:solidFill>
        </p:grpSpPr>
        <p:sp>
          <p:nvSpPr>
            <p:cNvPr id="506" name="任意多边形: 形状 3"/>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07" name="任意多边形: 形状 4"/>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08" name="矩形 5"/>
            <p:cNvSpPr/>
            <p:nvPr userDrawn="true"/>
          </p:nvSpPr>
          <p:spPr bwMode="auto">
            <a:xfrm>
              <a:off x="1646263" y="596082"/>
              <a:ext cx="19157" cy="8615"/>
            </a:xfrm>
            <a:prstGeom prst="rect">
              <a:avLst/>
            </a:prstGeom>
            <a:grpFill/>
            <a:ln>
              <a:noFill/>
            </a:ln>
          </p:spPr>
          <p:txBody>
            <a:bodyPr anchor="ctr"/>
            <a:lstStyle/>
            <a:p>
              <a:pPr algn="ctr"/>
              <a:endParaRPr/>
            </a:p>
          </p:txBody>
        </p:sp>
        <p:sp>
          <p:nvSpPr>
            <p:cNvPr id="509" name="任意多边形: 形状 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10" name="任意多边形: 形状 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11" name="矩形 8"/>
            <p:cNvSpPr/>
            <p:nvPr userDrawn="true"/>
          </p:nvSpPr>
          <p:spPr bwMode="auto">
            <a:xfrm>
              <a:off x="1713695" y="613312"/>
              <a:ext cx="19157" cy="9189"/>
            </a:xfrm>
            <a:prstGeom prst="rect">
              <a:avLst/>
            </a:prstGeom>
            <a:grpFill/>
            <a:ln>
              <a:noFill/>
            </a:ln>
          </p:spPr>
          <p:txBody>
            <a:bodyPr anchor="ctr"/>
            <a:lstStyle/>
            <a:p>
              <a:pPr algn="ctr"/>
              <a:endParaRPr/>
            </a:p>
          </p:txBody>
        </p:sp>
        <p:sp>
          <p:nvSpPr>
            <p:cNvPr id="512" name="任意多边形: 形状 9"/>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13" name="任意多边形: 形状 10"/>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pic>
        <p:nvPicPr>
          <p:cNvPr id="514" name="图片 11"/>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15" name="文本框 13"/>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516" name="文本框 14"/>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cxnSp>
        <p:nvCxnSpPr>
          <p:cNvPr id="517" name="直接连接符 15"/>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518" name="组合 16"/>
          <p:cNvGrpSpPr/>
          <p:nvPr userDrawn="true"/>
        </p:nvGrpSpPr>
        <p:grpSpPr>
          <a:xfrm>
            <a:off x="10672870" y="250062"/>
            <a:ext cx="913766" cy="457978"/>
            <a:chOff x="1585727" y="453077"/>
            <a:chExt cx="374706" cy="187802"/>
          </a:xfrm>
          <a:solidFill>
            <a:schemeClr val="accent1"/>
          </a:solidFill>
        </p:grpSpPr>
        <p:sp>
          <p:nvSpPr>
            <p:cNvPr id="519" name="任意多边形: 形状 17"/>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20" name="任意多边形: 形状 18"/>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21" name="矩形 19"/>
            <p:cNvSpPr/>
            <p:nvPr userDrawn="true"/>
          </p:nvSpPr>
          <p:spPr bwMode="auto">
            <a:xfrm>
              <a:off x="1646263" y="596082"/>
              <a:ext cx="19157" cy="8615"/>
            </a:xfrm>
            <a:prstGeom prst="rect">
              <a:avLst/>
            </a:prstGeom>
            <a:grpFill/>
            <a:ln>
              <a:noFill/>
            </a:ln>
          </p:spPr>
          <p:txBody>
            <a:bodyPr anchor="ctr"/>
            <a:lstStyle/>
            <a:p>
              <a:pPr algn="ctr"/>
              <a:endParaRPr/>
            </a:p>
          </p:txBody>
        </p:sp>
        <p:sp>
          <p:nvSpPr>
            <p:cNvPr id="522" name="任意多边形: 形状 20"/>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23" name="任意多边形: 形状 21"/>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24" name="矩形 22"/>
            <p:cNvSpPr/>
            <p:nvPr userDrawn="true"/>
          </p:nvSpPr>
          <p:spPr bwMode="auto">
            <a:xfrm>
              <a:off x="1713695" y="613312"/>
              <a:ext cx="19157" cy="9189"/>
            </a:xfrm>
            <a:prstGeom prst="rect">
              <a:avLst/>
            </a:prstGeom>
            <a:grpFill/>
            <a:ln>
              <a:noFill/>
            </a:ln>
          </p:spPr>
          <p:txBody>
            <a:bodyPr anchor="ctr"/>
            <a:lstStyle/>
            <a:p>
              <a:pPr algn="ctr"/>
              <a:endParaRPr/>
            </a:p>
          </p:txBody>
        </p:sp>
        <p:sp>
          <p:nvSpPr>
            <p:cNvPr id="525" name="任意多边形: 形状 23"/>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26" name="任意多边形: 形状 24"/>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27" name="椭圆 25"/>
          <p:cNvSpPr/>
          <p:nvPr userDrawn="true"/>
        </p:nvSpPr>
        <p:spPr>
          <a:xfrm>
            <a:off x="314691" y="151816"/>
            <a:ext cx="654470" cy="65447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28" name="文本占位符 2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grpSp>
        <p:nvGrpSpPr>
          <p:cNvPr id="529" name="组合 27"/>
          <p:cNvGrpSpPr/>
          <p:nvPr userDrawn="true"/>
        </p:nvGrpSpPr>
        <p:grpSpPr>
          <a:xfrm>
            <a:off x="2539883" y="1646681"/>
            <a:ext cx="7112234" cy="3564639"/>
            <a:chOff x="1585727" y="453077"/>
            <a:chExt cx="374706" cy="187802"/>
          </a:xfrm>
          <a:solidFill>
            <a:schemeClr val="bg1">
              <a:lumMod val="65000"/>
              <a:alpha val="4000"/>
            </a:schemeClr>
          </a:solidFill>
        </p:grpSpPr>
        <p:sp>
          <p:nvSpPr>
            <p:cNvPr id="530"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31"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32"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33"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34"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35"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536"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37"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grpSp>
        <p:nvGrpSpPr>
          <p:cNvPr id="538" name="组合 1"/>
          <p:cNvGrpSpPr/>
          <p:nvPr userDrawn="true"/>
        </p:nvGrpSpPr>
        <p:grpSpPr>
          <a:xfrm>
            <a:off x="1176251" y="1675235"/>
            <a:ext cx="2665723" cy="3507530"/>
            <a:chOff x="1176251" y="1675235"/>
            <a:chExt cx="2665723" cy="3507530"/>
          </a:xfrm>
        </p:grpSpPr>
        <p:sp>
          <p:nvSpPr>
            <p:cNvPr id="539" name="矩形 36"/>
            <p:cNvSpPr/>
            <p:nvPr userDrawn="true"/>
          </p:nvSpPr>
          <p:spPr>
            <a:xfrm>
              <a:off x="1176251" y="1675235"/>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0" name="矩形 37"/>
            <p:cNvSpPr/>
            <p:nvPr userDrawn="true"/>
          </p:nvSpPr>
          <p:spPr>
            <a:xfrm>
              <a:off x="1176251" y="4741333"/>
              <a:ext cx="2665723" cy="441432"/>
            </a:xfrm>
            <a:prstGeom prst="rect">
              <a:avLst/>
            </a:prstGeom>
            <a:blipFill dpi="0" rotWithShape="true">
              <a:blip r:embed="rId2"/>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1" name="矩形 38"/>
            <p:cNvSpPr/>
            <p:nvPr userDrawn="true"/>
          </p:nvSpPr>
          <p:spPr>
            <a:xfrm>
              <a:off x="1176251"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grpSp>
        <p:nvGrpSpPr>
          <p:cNvPr id="542" name="组合 12"/>
          <p:cNvGrpSpPr/>
          <p:nvPr userDrawn="true"/>
        </p:nvGrpSpPr>
        <p:grpSpPr>
          <a:xfrm>
            <a:off x="4763139" y="1675235"/>
            <a:ext cx="2665723" cy="3507530"/>
            <a:chOff x="4763139" y="1675235"/>
            <a:chExt cx="2665723" cy="3507530"/>
          </a:xfrm>
        </p:grpSpPr>
        <p:sp>
          <p:nvSpPr>
            <p:cNvPr id="543" name="矩形 39"/>
            <p:cNvSpPr/>
            <p:nvPr userDrawn="true"/>
          </p:nvSpPr>
          <p:spPr>
            <a:xfrm>
              <a:off x="4763139" y="1675235"/>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4" name="矩形 40"/>
            <p:cNvSpPr/>
            <p:nvPr userDrawn="true"/>
          </p:nvSpPr>
          <p:spPr>
            <a:xfrm>
              <a:off x="4763139" y="4741333"/>
              <a:ext cx="2665723" cy="441432"/>
            </a:xfrm>
            <a:prstGeom prst="rect">
              <a:avLst/>
            </a:prstGeom>
            <a:blipFill dpi="0" rotWithShape="true">
              <a:blip r:embed="rId3"/>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5" name="矩形 41"/>
            <p:cNvSpPr/>
            <p:nvPr userDrawn="true"/>
          </p:nvSpPr>
          <p:spPr>
            <a:xfrm>
              <a:off x="4763139"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grpSp>
        <p:nvGrpSpPr>
          <p:cNvPr id="546" name="组合 47"/>
          <p:cNvGrpSpPr/>
          <p:nvPr userDrawn="true"/>
        </p:nvGrpSpPr>
        <p:grpSpPr>
          <a:xfrm>
            <a:off x="8350027" y="1607089"/>
            <a:ext cx="2665723" cy="3575676"/>
            <a:chOff x="8350027" y="1607089"/>
            <a:chExt cx="2665723" cy="3575676"/>
          </a:xfrm>
        </p:grpSpPr>
        <p:sp>
          <p:nvSpPr>
            <p:cNvPr id="547" name="矩形 42"/>
            <p:cNvSpPr/>
            <p:nvPr userDrawn="true"/>
          </p:nvSpPr>
          <p:spPr>
            <a:xfrm>
              <a:off x="8350027" y="1607089"/>
              <a:ext cx="2665723" cy="3507530"/>
            </a:xfrm>
            <a:prstGeom prst="rect">
              <a:avLst/>
            </a:prstGeom>
            <a:solidFill>
              <a:schemeClr val="bg1">
                <a:alpha val="64000"/>
              </a:schemeClr>
            </a:solidFill>
            <a:ln>
              <a:noFill/>
            </a:ln>
            <a:effectLst>
              <a:outerShdw blurRad="88900" sx="102000" sy="102000" algn="ctr" rotWithShape="false">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8" name="矩形 43"/>
            <p:cNvSpPr/>
            <p:nvPr userDrawn="true"/>
          </p:nvSpPr>
          <p:spPr>
            <a:xfrm>
              <a:off x="8350027" y="4741333"/>
              <a:ext cx="2665723" cy="441432"/>
            </a:xfrm>
            <a:prstGeom prst="rect">
              <a:avLst/>
            </a:prstGeom>
            <a:blipFill dpi="0" rotWithShape="true">
              <a:blip r:embed="rId4"/>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49" name="矩形 44"/>
            <p:cNvSpPr/>
            <p:nvPr userDrawn="true"/>
          </p:nvSpPr>
          <p:spPr>
            <a:xfrm>
              <a:off x="8350027" y="4741333"/>
              <a:ext cx="2665723" cy="441432"/>
            </a:xfrm>
            <a:prstGeom prst="rect">
              <a:avLst/>
            </a:prstGeom>
            <a:solidFill>
              <a:schemeClr val="accent1">
                <a:lumMod val="60000"/>
                <a:lumOff val="4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dirty="false"/>
            </a:p>
          </p:txBody>
        </p:sp>
      </p:grpSp>
    </p:spTree>
  </p:cSld>
  <p:clrMapOvr>
    <a:masterClrMapping/>
  </p:clrMapOvr>
</p:sldLayout>
</file>

<file path=ppt/slideLayouts/slideLayout25.xml><?xml version="1.0" encoding="utf-8"?>
<p:sldLayout xmlns:a="http://schemas.openxmlformats.org/drawingml/2006/main" xmlns:p="http://schemas.openxmlformats.org/presentationml/2006/main" xmlns:r="http://schemas.openxmlformats.org/officeDocument/2006/relationships">
  <p:cSld name="内容页15">
    <p:spTree>
      <p:nvGrpSpPr>
        <p:cNvPr id="550" name=""/>
        <p:cNvGrpSpPr/>
        <p:nvPr/>
      </p:nvGrpSpPr>
      <p:grpSpPr>
        <a:xfrm>
          <a:off x="0" y="0"/>
          <a:ext cx="0" cy="0"/>
          <a:chOff x="0" y="0"/>
          <a:chExt cx="0" cy="0"/>
        </a:xfrm>
      </p:grpSpPr>
      <p:pic>
        <p:nvPicPr>
          <p:cNvPr id="551" name="图片 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a:solidFill>
            <a:schemeClr val="bg1">
              <a:lumMod val="95000"/>
            </a:schemeClr>
          </a:solidFill>
        </p:spPr>
      </p:pic>
      <p:sp>
        <p:nvSpPr>
          <p:cNvPr id="552" name="文本框 3"/>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553" name="文本框 4"/>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sp>
        <p:nvSpPr>
          <p:cNvPr id="554" name="椭圆 5"/>
          <p:cNvSpPr/>
          <p:nvPr userDrawn="true"/>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555" name="文本占位符 6"/>
          <p:cNvSpPr>
            <a:spLocks noGrp="true"/>
          </p:cNvSpPr>
          <p:nvPr>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cxnSp>
        <p:nvCxnSpPr>
          <p:cNvPr id="556" name="直接连接符 7"/>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557" name="组合 8"/>
          <p:cNvGrpSpPr/>
          <p:nvPr userDrawn="true"/>
        </p:nvGrpSpPr>
        <p:grpSpPr>
          <a:xfrm>
            <a:off x="10672870" y="250062"/>
            <a:ext cx="913766" cy="457978"/>
            <a:chOff x="1585727" y="453077"/>
            <a:chExt cx="374706" cy="187802"/>
          </a:xfrm>
          <a:solidFill>
            <a:schemeClr val="accent1"/>
          </a:solidFill>
        </p:grpSpPr>
        <p:sp>
          <p:nvSpPr>
            <p:cNvPr id="558" name="任意多边形: 形状 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59" name="任意多边形: 形状 1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60" name="矩形 11"/>
            <p:cNvSpPr/>
            <p:nvPr userDrawn="true"/>
          </p:nvSpPr>
          <p:spPr bwMode="auto">
            <a:xfrm>
              <a:off x="1646263" y="596082"/>
              <a:ext cx="19157" cy="8615"/>
            </a:xfrm>
            <a:prstGeom prst="rect">
              <a:avLst/>
            </a:prstGeom>
            <a:grpFill/>
            <a:ln>
              <a:noFill/>
            </a:ln>
          </p:spPr>
          <p:txBody>
            <a:bodyPr anchor="ctr"/>
            <a:lstStyle/>
            <a:p>
              <a:pPr algn="ctr"/>
              <a:endParaRPr/>
            </a:p>
          </p:txBody>
        </p:sp>
        <p:sp>
          <p:nvSpPr>
            <p:cNvPr id="561" name="任意多边形: 形状 1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62" name="任意多边形: 形状 1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63" name="矩形 14"/>
            <p:cNvSpPr/>
            <p:nvPr userDrawn="true"/>
          </p:nvSpPr>
          <p:spPr bwMode="auto">
            <a:xfrm>
              <a:off x="1713695" y="613312"/>
              <a:ext cx="19157" cy="9189"/>
            </a:xfrm>
            <a:prstGeom prst="rect">
              <a:avLst/>
            </a:prstGeom>
            <a:grpFill/>
            <a:ln>
              <a:noFill/>
            </a:ln>
          </p:spPr>
          <p:txBody>
            <a:bodyPr anchor="ctr"/>
            <a:lstStyle/>
            <a:p>
              <a:pPr algn="ctr"/>
              <a:endParaRPr/>
            </a:p>
          </p:txBody>
        </p:sp>
        <p:sp>
          <p:nvSpPr>
            <p:cNvPr id="564" name="任意多边形: 形状 1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65" name="任意多边形: 形状 1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66" name="矩形 17"/>
          <p:cNvSpPr/>
          <p:nvPr userDrawn="true"/>
        </p:nvSpPr>
        <p:spPr>
          <a:xfrm>
            <a:off x="-6350" y="1498600"/>
            <a:ext cx="12192000" cy="2197569"/>
          </a:xfrm>
          <a:prstGeom prst="rect">
            <a:avLst/>
          </a:prstGeom>
          <a:solidFill>
            <a:schemeClr val="bg1">
              <a:alpha val="80000"/>
            </a:schemeClr>
          </a:solidFill>
          <a:ln w="9525">
            <a:noFill/>
          </a:ln>
          <a:effectLst>
            <a:outerShdw blurRad="127000" dist="12700" sx="102000" sy="102000" algn="ctr" rotWithShape="false">
              <a:schemeClr val="accent1">
                <a:lumMod val="20000"/>
                <a:lumOff val="80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lvl="0"/>
            <a:endParaRPr lang="zh-CN" altLang="en-US"/>
          </a:p>
        </p:txBody>
      </p:sp>
      <p:pic>
        <p:nvPicPr>
          <p:cNvPr id="567" name="图片 18"/>
          <p:cNvPicPr>
            <a:picLocks noChangeAspect="true"/>
          </p:cNvPicPr>
          <p:nvPr userDrawn="true"/>
        </p:nvPicPr>
        <p:blipFill rotWithShape="true">
          <a:blip r:embed="rId2">
            <a:extLst>
              <a:ext uri="{28A0092B-C50C-407E-A947-70E740481C1C}"/>
            </a:extLst>
          </a:blip>
          <a:srcRect l="46260"/>
          <a:stretch>
            <a:fillRect/>
          </a:stretch>
        </p:blipFill>
        <p:spPr>
          <a:xfrm>
            <a:off x="1138462" y="958941"/>
            <a:ext cx="3019881" cy="5158438"/>
          </a:xfrm>
          <a:prstGeom prst="rect">
            <a:avLst/>
          </a:prstGeom>
        </p:spPr>
      </p:pic>
      <p:sp>
        <p:nvSpPr>
          <p:cNvPr id="568" name="图片占位符 19"/>
          <p:cNvSpPr>
            <a:spLocks noGrp="true"/>
          </p:cNvSpPr>
          <p:nvPr>
            <p:ph type="pic" sz="quarter" idx="13"/>
          </p:nvPr>
        </p:nvSpPr>
        <p:spPr>
          <a:xfrm>
            <a:off x="1574799" y="1498600"/>
            <a:ext cx="2098041" cy="3728720"/>
          </a:xfrm>
          <a:prstGeom prst="rect">
            <a:avLst/>
          </a:prstGeom>
        </p:spPr>
        <p:txBody>
          <a:bodyPr/>
          <a:lstStyle/>
          <a:p>
            <a:pPr/>
            <a:endParaRPr lang="zh-CN" altLang="en-US"/>
          </a:p>
        </p:txBody>
      </p:sp>
    </p:spTree>
  </p:cSld>
  <p:clrMapOvr>
    <a:masterClrMapping/>
  </p:clrMapOvr>
</p:sldLayout>
</file>

<file path=ppt/slideLayouts/slideLayout26.xml><?xml version="1.0" encoding="utf-8"?>
<p:sldLayout xmlns:a="http://schemas.openxmlformats.org/drawingml/2006/main" xmlns:p="http://schemas.openxmlformats.org/presentationml/2006/main">
  <p:cSld name="3_标题和内容">
    <p:spTree>
      <p:nvGrpSpPr>
        <p:cNvPr id="569"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p="http://schemas.openxmlformats.org/presentationml/2006/main" xmlns:r="http://schemas.openxmlformats.org/officeDocument/2006/relationships">
  <p:cSld name="自定义版式">
    <p:bg>
      <p:bgPr>
        <a:solidFill>
          <a:schemeClr val="tx1"/>
        </a:solidFill>
        <a:effectLst/>
      </p:bgPr>
    </p:bg>
    <p:spTree>
      <p:nvGrpSpPr>
        <p:cNvPr id="696" name=""/>
        <p:cNvGrpSpPr/>
        <p:nvPr/>
      </p:nvGrpSpPr>
      <p:grpSpPr>
        <a:xfrm>
          <a:off x="0" y="0"/>
          <a:ext cx="0" cy="0"/>
          <a:chOff x="0" y="0"/>
          <a:chExt cx="0" cy="0"/>
        </a:xfrm>
      </p:grpSpPr>
      <p:pic>
        <p:nvPicPr>
          <p:cNvPr id="697" name="图片 2"/>
          <p:cNvPicPr>
            <a:picLocks noChangeAspect="true"/>
          </p:cNvPicPr>
          <p:nvPr userDrawn="true"/>
        </p:nvPicPr>
        <p:blipFill rotWithShape="true">
          <a:blip r:embed="rId1">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698" name="矩形 3"/>
          <p:cNvSpPr/>
          <p:nvPr userDrawn="true"/>
        </p:nvSpPr>
        <p:spPr>
          <a:xfrm>
            <a:off x="-3" y="2077796"/>
            <a:ext cx="12192000" cy="4780204"/>
          </a:xfrm>
          <a:prstGeom prst="rect">
            <a:avLst/>
          </a:prstGeom>
          <a:gradFill>
            <a:gsLst>
              <a:gs pos="0">
                <a:srgbClr val="010000">
                  <a:alpha val="0"/>
                </a:srgbClr>
              </a:gs>
              <a:gs pos="100000">
                <a:srgbClr val="010000">
                  <a:alpha val="89000"/>
                </a:srgbClr>
              </a:gs>
            </a:gsLst>
            <a:lin ang="5400000" scaled="true"/>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699" name="矩形 4"/>
          <p:cNvSpPr/>
          <p:nvPr userDrawn="true"/>
        </p:nvSpPr>
        <p:spPr>
          <a:xfrm rot="10800000">
            <a:off x="-1" y="-5557"/>
            <a:ext cx="12191999" cy="3217764"/>
          </a:xfrm>
          <a:prstGeom prst="rect">
            <a:avLst/>
          </a:prstGeom>
          <a:gradFill>
            <a:gsLst>
              <a:gs pos="0">
                <a:srgbClr val="010000">
                  <a:alpha val="0"/>
                </a:srgbClr>
              </a:gs>
              <a:gs pos="100000">
                <a:srgbClr val="010000"/>
              </a:gs>
            </a:gsLst>
            <a:lin ang="5400000" scaled="true"/>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700" name="矩形 5"/>
          <p:cNvSpPr/>
          <p:nvPr userDrawn="true"/>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457200" rtl="false" eaLnBrk="true" fontAlgn="auto" latinLnBrk="false" hangingPunct="true">
              <a:lnSpc>
                <a:spcPct val="100000"/>
              </a:lnSpc>
              <a:spcBef>
                <a:spcPts val="0"/>
              </a:spcBef>
              <a:spcAft>
                <a:spcPts val="0"/>
              </a:spcAft>
              <a:buClrTx/>
              <a:buSzTx/>
              <a:buFontTx/>
              <a:buNone/>
              <a:defRPr/>
            </a:pPr>
            <a:endParaRPr kumimoji="false" lang="zh-CN" altLang="en-US" sz="1800" b="false" i="false" u="none" strike="noStrike" kern="1200" cap="none" spc="0" normalizeH="false" baseline="0" noProof="false">
              <a:ln>
                <a:noFill/>
              </a:ln>
              <a:solidFill>
                <a:prstClr val="white"/>
              </a:solidFill>
              <a:effectLst/>
              <a:uLnTx/>
              <a:uFillTx/>
              <a:latin typeface="Calibri" panose="020F0502020204030204"/>
              <a:ea typeface="等线" panose="02010600030101010101" pitchFamily="2" charset="-122"/>
              <a:cs typeface="+mn-cs"/>
            </a:endParaRPr>
          </a:p>
        </p:txBody>
      </p:sp>
      <p:sp>
        <p:nvSpPr>
          <p:cNvPr id="701" name="文本框 6"/>
          <p:cNvSpPr txBox="true"/>
          <p:nvPr userDrawn="true"/>
        </p:nvSpPr>
        <p:spPr>
          <a:xfrm>
            <a:off x="4760680" y="564634"/>
            <a:ext cx="2670634" cy="369332"/>
          </a:xfrm>
          <a:prstGeom prst="rect">
            <a:avLst/>
          </a:prstGeom>
          <a:noFill/>
        </p:spPr>
        <p:txBody>
          <a:bodyPr wrap="square" rtlCol="false">
            <a:spAutoFit/>
          </a:bodyPr>
          <a:lstStyle>
            <a:defPPr>
              <a:defRPr lang="en-US"/>
            </a:defPPr>
            <a:lvl1pPr algn="dist">
              <a:defRPr sz="1600">
                <a:solidFill>
                  <a:schemeClr val="bg1"/>
                </a:solidFill>
                <a:latin typeface="+mj-ea"/>
                <a:ea typeface="+mj-ea"/>
              </a:defRPr>
            </a:lvl1p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800" b="false" i="false" u="none" strike="noStrike" kern="1200" cap="none" spc="0" normalizeH="false" baseline="0" noProof="false">
                <a:ln>
                  <a:noFill/>
                </a:ln>
                <a:solidFill>
                  <a:prstClr val="white"/>
                </a:solidFill>
                <a:effectLst/>
                <a:uLnTx/>
                <a:uFillTx/>
                <a:latin typeface="微软雅黑"/>
                <a:ea typeface="微软雅黑"/>
                <a:cs typeface="+mn-cs"/>
              </a:rPr>
              <a:t>本</a:t>
            </a:r>
            <a:r>
              <a:rPr kumimoji="false" lang="en-US" altLang="zh-CN" sz="1800" b="false" i="false" u="none" strike="noStrike" kern="1200" cap="none" spc="0" normalizeH="false" baseline="0" noProof="false">
                <a:ln>
                  <a:noFill/>
                </a:ln>
                <a:solidFill>
                  <a:prstClr val="white"/>
                </a:solidFill>
                <a:effectLst/>
                <a:uLnTx/>
                <a:uFillTx/>
                <a:latin typeface="微软雅黑"/>
                <a:ea typeface="微软雅黑"/>
                <a:cs typeface="+mn-cs"/>
              </a:rPr>
              <a:t>PPT</a:t>
            </a:r>
            <a:r>
              <a:rPr kumimoji="false" lang="zh-CN" altLang="en-US" sz="1800" b="false" i="false" u="none" strike="noStrike" kern="1200" cap="none" spc="0" normalizeH="false" baseline="0" noProof="false">
                <a:ln>
                  <a:noFill/>
                </a:ln>
                <a:solidFill>
                  <a:prstClr val="white"/>
                </a:solidFill>
                <a:effectLst/>
                <a:uLnTx/>
                <a:uFillTx/>
                <a:latin typeface="微软雅黑"/>
                <a:ea typeface="微软雅黑"/>
                <a:cs typeface="+mn-cs"/>
              </a:rPr>
              <a:t>模板正参与</a:t>
            </a:r>
            <a:endParaRPr kumimoji="false" lang="en-US" sz="1800" b="false" i="false" u="none" strike="noStrike" kern="1200" cap="none" spc="0" normalizeH="false" baseline="0" noProof="false">
              <a:ln>
                <a:noFill/>
              </a:ln>
              <a:solidFill>
                <a:prstClr val="white"/>
              </a:solidFill>
              <a:effectLst/>
              <a:uLnTx/>
              <a:uFillTx/>
              <a:latin typeface="微软雅黑"/>
              <a:ea typeface="微软雅黑"/>
              <a:cs typeface="+mn-cs"/>
            </a:endParaRPr>
          </a:p>
        </p:txBody>
      </p:sp>
      <p:sp>
        <p:nvSpPr>
          <p:cNvPr id="702" name="矩形 7"/>
          <p:cNvSpPr/>
          <p:nvPr userDrawn="true"/>
        </p:nvSpPr>
        <p:spPr>
          <a:xfrm>
            <a:off x="3602350" y="2482543"/>
            <a:ext cx="4987300" cy="400109"/>
          </a:xfrm>
          <a:prstGeom prst="rect">
            <a:avLst/>
          </a:prstGeom>
          <a:gradFill flip="none" rotWithShape="true">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marL="0" marR="0" lvl="0" indent="0" algn="ctr" defTabSz="914400" rtl="false" eaLnBrk="true" fontAlgn="auto" latinLnBrk="false" hangingPunct="true">
              <a:lnSpc>
                <a:spcPct val="100000"/>
              </a:lnSpc>
              <a:spcBef>
                <a:spcPts val="0"/>
              </a:spcBef>
              <a:spcAft>
                <a:spcPts val="0"/>
              </a:spcAft>
              <a:buClrTx/>
              <a:buSzTx/>
              <a:buFontTx/>
              <a:buNone/>
              <a:defRPr/>
            </a:pPr>
            <a:endParaRPr kumimoji="false" lang="en-US" sz="2400" b="true" i="false" u="none" strike="noStrike" kern="1200" cap="none" spc="0" normalizeH="false" baseline="0" noProof="false">
              <a:ln>
                <a:noFill/>
              </a:ln>
              <a:solidFill>
                <a:srgbClr val="0E5177"/>
              </a:solidFill>
              <a:effectLst/>
              <a:uLnTx/>
              <a:uFillTx/>
              <a:latin typeface="Segoe UI"/>
              <a:ea typeface="微软雅黑"/>
              <a:cs typeface="+mn-cs"/>
            </a:endParaRPr>
          </a:p>
        </p:txBody>
      </p:sp>
      <p:sp>
        <p:nvSpPr>
          <p:cNvPr id="703" name="文本框 8"/>
          <p:cNvSpPr txBox="true"/>
          <p:nvPr userDrawn="true"/>
        </p:nvSpPr>
        <p:spPr>
          <a:xfrm>
            <a:off x="4049486" y="2517885"/>
            <a:ext cx="4093028" cy="338554"/>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en-US" altLang="zh-CN" sz="1600" b="false" i="false" u="none" strike="noStrike" kern="1200" cap="none" spc="0" normalizeH="false" baseline="0" noProof="false">
                <a:ln>
                  <a:noFill/>
                </a:ln>
                <a:solidFill>
                  <a:prstClr val="white"/>
                </a:solidFill>
                <a:effectLst/>
                <a:uLnTx/>
                <a:uFillTx/>
                <a:latin typeface="微软雅黑"/>
                <a:ea typeface="微软雅黑"/>
                <a:cs typeface="+mn-cs"/>
              </a:rPr>
              <a:t> </a:t>
            </a:r>
            <a:r>
              <a:rPr kumimoji="false" lang="zh-CN" altLang="en-US" sz="1600" b="false" i="false" u="none" strike="noStrike" kern="1200" cap="none" spc="0" normalizeH="false" baseline="0" noProof="false">
                <a:ln>
                  <a:noFill/>
                </a:ln>
                <a:solidFill>
                  <a:prstClr val="white"/>
                </a:solidFill>
                <a:effectLst/>
                <a:uLnTx/>
                <a:uFillTx/>
                <a:latin typeface="微软雅黑"/>
                <a:ea typeface="微软雅黑"/>
                <a:cs typeface="+mn-cs"/>
              </a:rPr>
              <a:t>第一届高校</a:t>
            </a:r>
            <a:r>
              <a:rPr kumimoji="false" lang="en-US" altLang="zh-CN" sz="1600" b="false" i="false" u="none" strike="noStrike" kern="1200" cap="none" spc="0" normalizeH="false" baseline="0" noProof="false">
                <a:ln>
                  <a:noFill/>
                </a:ln>
                <a:solidFill>
                  <a:prstClr val="white"/>
                </a:solidFill>
                <a:effectLst/>
                <a:uLnTx/>
                <a:uFillTx/>
                <a:latin typeface="微软雅黑"/>
                <a:ea typeface="微软雅黑"/>
                <a:cs typeface="+mn-cs"/>
              </a:rPr>
              <a:t>PPT</a:t>
            </a:r>
            <a:r>
              <a:rPr kumimoji="false" lang="zh-CN" altLang="en-US" sz="1600" b="false" i="false" u="none" strike="noStrike" kern="1200" cap="none" spc="0" normalizeH="false" baseline="0" noProof="false">
                <a:ln>
                  <a:noFill/>
                </a:ln>
                <a:solidFill>
                  <a:prstClr val="white"/>
                </a:solidFill>
                <a:effectLst/>
                <a:uLnTx/>
                <a:uFillTx/>
                <a:latin typeface="微软雅黑"/>
                <a:ea typeface="微软雅黑"/>
                <a:cs typeface="+mn-cs"/>
              </a:rPr>
              <a:t>模板设计大赛 </a:t>
            </a:r>
            <a:endParaRPr kumimoji="false" lang="en-US" sz="1600" b="false" i="false" u="none" strike="noStrike" kern="1200" cap="none" spc="0" normalizeH="false" baseline="0" noProof="false">
              <a:ln>
                <a:noFill/>
              </a:ln>
              <a:solidFill>
                <a:prstClr val="white"/>
              </a:solidFill>
              <a:effectLst/>
              <a:uLnTx/>
              <a:uFillTx/>
              <a:latin typeface="微软雅黑"/>
              <a:ea typeface="微软雅黑"/>
              <a:cs typeface="+mn-cs"/>
            </a:endParaRPr>
          </a:p>
        </p:txBody>
      </p:sp>
      <p:sp>
        <p:nvSpPr>
          <p:cNvPr id="704" name="文本框 10"/>
          <p:cNvSpPr txBox="true"/>
          <p:nvPr userDrawn="true"/>
        </p:nvSpPr>
        <p:spPr>
          <a:xfrm>
            <a:off x="6133678" y="4824918"/>
            <a:ext cx="2545865" cy="1061381"/>
          </a:xfrm>
          <a:prstGeom prst="rect">
            <a:avLst/>
          </a:prstGeom>
          <a:noFill/>
        </p:spPr>
        <p:txBody>
          <a:bodyPr wrap="square" rtlCol="false">
            <a:spAutoFit/>
          </a:bodyPr>
          <a:lstStyle>
            <a:defPPr>
              <a:defRPr lang="en-US"/>
            </a:defPPr>
            <a:lvl1pPr algn="dist">
              <a:defRPr>
                <a:solidFill>
                  <a:schemeClr val="bg1"/>
                </a:solidFill>
                <a:latin typeface="+mj-ea"/>
                <a:ea typeface="+mj-ea"/>
              </a:defRPr>
            </a:lvl1pPr>
          </a:lstStyle>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微信扫码</a:t>
            </a:r>
            <a:endParaRPr kumimoji="false" lang="en-US" altLang="zh-CN" sz="1800" b="false" i="false" u="none" strike="noStrike" kern="1200" cap="none" spc="150" normalizeH="false" baseline="0" noProof="false">
              <a:ln>
                <a:noFill/>
              </a:ln>
              <a:solidFill>
                <a:prstClr val="white"/>
              </a:solidFill>
              <a:effectLst/>
              <a:uLnTx/>
              <a:uFillTx/>
              <a:latin typeface="微软雅黑"/>
              <a:ea typeface="微软雅黑"/>
              <a:cs typeface="+mn-cs"/>
            </a:endParaRPr>
          </a:p>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来聆听模板作者</a:t>
            </a:r>
            <a:endParaRPr kumimoji="false" lang="en-US" altLang="zh-CN" sz="1800" b="false" i="false" u="none" strike="noStrike" kern="1200" cap="none" spc="150" normalizeH="false" baseline="0" noProof="false">
              <a:ln>
                <a:noFill/>
              </a:ln>
              <a:solidFill>
                <a:prstClr val="white"/>
              </a:solidFill>
              <a:effectLst/>
              <a:uLnTx/>
              <a:uFillTx/>
              <a:latin typeface="微软雅黑"/>
              <a:ea typeface="微软雅黑"/>
              <a:cs typeface="+mn-cs"/>
            </a:endParaRPr>
          </a:p>
          <a:p>
            <a:pPr marL="0" marR="0" lvl="0" indent="0" algn="l" defTabSz="914400" rtl="false" eaLnBrk="true" fontAlgn="auto" latinLnBrk="false" hangingPunct="true">
              <a:lnSpc>
                <a:spcPct val="120000"/>
              </a:lnSpc>
              <a:spcBef>
                <a:spcPts val="0"/>
              </a:spcBef>
              <a:spcAft>
                <a:spcPts val="0"/>
              </a:spcAft>
              <a:buClrTx/>
              <a:buSzTx/>
              <a:buFontTx/>
              <a:buNone/>
              <a:defRPr/>
            </a:pPr>
            <a:r>
              <a:rPr kumimoji="false" lang="zh-CN" altLang="en-US" sz="1800" b="false" i="false" u="none" strike="noStrike" kern="1200" cap="none" spc="150" normalizeH="false" baseline="0" noProof="false">
                <a:ln>
                  <a:noFill/>
                </a:ln>
                <a:solidFill>
                  <a:prstClr val="white"/>
                </a:solidFill>
                <a:effectLst/>
                <a:uLnTx/>
                <a:uFillTx/>
                <a:latin typeface="微软雅黑"/>
                <a:ea typeface="微软雅黑"/>
                <a:cs typeface="+mn-cs"/>
              </a:rPr>
              <a:t>设计灵感、制作思路</a:t>
            </a:r>
            <a:endParaRPr kumimoji="false" lang="en-US" sz="1800" b="false" i="false" u="none" strike="noStrike" kern="1200" cap="none" spc="150" normalizeH="false" baseline="0" noProof="false">
              <a:ln>
                <a:noFill/>
              </a:ln>
              <a:solidFill>
                <a:prstClr val="white"/>
              </a:solidFill>
              <a:effectLst/>
              <a:uLnTx/>
              <a:uFillTx/>
              <a:latin typeface="微软雅黑"/>
              <a:ea typeface="微软雅黑"/>
              <a:cs typeface="+mn-cs"/>
            </a:endParaRPr>
          </a:p>
        </p:txBody>
      </p:sp>
      <p:pic>
        <p:nvPicPr>
          <p:cNvPr id="705" name="图片 11"/>
          <p:cNvPicPr>
            <a:picLocks noChangeAspect="true"/>
          </p:cNvPicPr>
          <p:nvPr userDrawn="true"/>
        </p:nvPicPr>
        <p:blipFill>
          <a:blip r:embed="rId2"/>
          <a:stretch>
            <a:fillRect/>
          </a:stretch>
        </p:blipFill>
        <p:spPr>
          <a:xfrm>
            <a:off x="-615419" y="3771974"/>
            <a:ext cx="13817069" cy="3996426"/>
          </a:xfrm>
          <a:prstGeom prst="rect">
            <a:avLst/>
          </a:prstGeom>
        </p:spPr>
      </p:pic>
      <p:pic>
        <p:nvPicPr>
          <p:cNvPr id="706" name="图片 12"/>
          <p:cNvPicPr>
            <a:picLocks noChangeAspect="true"/>
          </p:cNvPicPr>
          <p:nvPr userDrawn="true"/>
        </p:nvPicPr>
        <p:blipFill>
          <a:blip r:embed="rId3"/>
          <a:stretch>
            <a:fillRect/>
          </a:stretch>
        </p:blipFill>
        <p:spPr>
          <a:xfrm>
            <a:off x="1683657" y="716939"/>
            <a:ext cx="8824686" cy="1844708"/>
          </a:xfrm>
          <a:prstGeom prst="rect">
            <a:avLst/>
          </a:prstGeom>
        </p:spPr>
      </p:pic>
      <p:sp>
        <p:nvSpPr>
          <p:cNvPr id="707" name="文本框 13"/>
          <p:cNvSpPr txBox="true"/>
          <p:nvPr userDrawn="true"/>
        </p:nvSpPr>
        <p:spPr>
          <a:xfrm>
            <a:off x="3742050" y="2971888"/>
            <a:ext cx="1983605" cy="261610"/>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活动主办：秋叶</a:t>
            </a:r>
            <a:r>
              <a:rPr kumimoji="false" lang="en-US" altLang="zh-CN"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PPT</a:t>
            </a:r>
            <a:endParaRPr kumimoji="false" 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endParaRPr>
          </a:p>
        </p:txBody>
      </p:sp>
      <p:sp>
        <p:nvSpPr>
          <p:cNvPr id="708" name="文本框 14"/>
          <p:cNvSpPr txBox="true"/>
          <p:nvPr userDrawn="true"/>
        </p:nvSpPr>
        <p:spPr>
          <a:xfrm>
            <a:off x="6079638" y="2971888"/>
            <a:ext cx="2492943" cy="261610"/>
          </a:xfrm>
          <a:prstGeom prst="rect">
            <a:avLst/>
          </a:prstGeom>
          <a:noFill/>
        </p:spPr>
        <p:txBody>
          <a:bodyPr wrap="square" rtlCol="false">
            <a:spAutoFit/>
          </a:bodyPr>
          <a:lstStyle/>
          <a:p>
            <a:pPr marL="0" marR="0" lvl="0" indent="0" algn="dist" defTabSz="914400" rtl="false" eaLnBrk="true" fontAlgn="auto" latinLnBrk="false" hangingPunct="true">
              <a:lnSpc>
                <a:spcPct val="100000"/>
              </a:lnSpc>
              <a:spcBef>
                <a:spcPts val="0"/>
              </a:spcBef>
              <a:spcAft>
                <a:spcPts val="0"/>
              </a:spcAft>
              <a:buClrTx/>
              <a:buSzTx/>
              <a:buFontTx/>
              <a:buNone/>
              <a:defRPr/>
            </a:pPr>
            <a:r>
              <a:rPr kumimoji="false" lang="zh-CN" alt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rPr>
              <a:t>技术支持：微软听听文档</a:t>
            </a:r>
            <a:endParaRPr kumimoji="false" lang="en-US" sz="1100" b="false" i="false" u="none" strike="noStrike" kern="1200" cap="none" spc="0" normalizeH="false" baseline="0" noProof="false">
              <a:ln>
                <a:noFill/>
              </a:ln>
              <a:solidFill>
                <a:prstClr val="white">
                  <a:lumMod val="75000"/>
                </a:prstClr>
              </a:solidFill>
              <a:effectLst/>
              <a:uLnTx/>
              <a:uFillTx/>
              <a:latin typeface="微软雅黑"/>
              <a:ea typeface="微软雅黑"/>
              <a:cs typeface="+mn-cs"/>
            </a:endParaRPr>
          </a:p>
        </p:txBody>
      </p:sp>
      <p:sp>
        <p:nvSpPr>
          <p:cNvPr id="709" name="矩形 15"/>
          <p:cNvSpPr/>
          <p:nvPr userDrawn="true"/>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Tree>
  </p:cSld>
  <p:clrMapOvr>
    <a:masterClrMapping/>
  </p:clrMapOvr>
</p:sldLayout>
</file>

<file path=ppt/slideLayouts/slideLayout28.xml><?xml version="1.0" encoding="utf-8"?>
<p:sldLayout xmlns:a="http://schemas.openxmlformats.org/drawingml/2006/main" xmlns:p="http://schemas.openxmlformats.org/presentationml/2006/main">
  <p:cSld name="1_标注页">
    <p:bg>
      <p:bgPr>
        <a:solidFill>
          <a:srgbClr val="E73A1C"/>
        </a:solidFill>
        <a:effectLst/>
      </p:bgPr>
    </p:bg>
    <p:spTree>
      <p:nvGrpSpPr>
        <p:cNvPr id="710" name=""/>
        <p:cNvGrpSpPr/>
        <p:nvPr/>
      </p:nvGrpSpPr>
      <p:grpSpPr>
        <a:xfrm>
          <a:off x="0" y="0"/>
          <a:ext cx="0" cy="0"/>
          <a:chOff x="0" y="0"/>
          <a:chExt cx="0" cy="0"/>
        </a:xfrm>
      </p:grpSpPr>
      <p:sp>
        <p:nvSpPr>
          <p:cNvPr id="711" name="矩形 5"/>
          <p:cNvSpPr/>
          <p:nvPr userDrawn="true"/>
        </p:nvSpPr>
        <p:spPr>
          <a:xfrm>
            <a:off x="440603" y="759873"/>
            <a:ext cx="646331" cy="369332"/>
          </a:xfrm>
          <a:prstGeom prst="rect">
            <a:avLst/>
          </a:prstGeom>
        </p:spPr>
        <p:txBody>
          <a:bodyPr wrap="none">
            <a:spAutoFit/>
          </a:bodyPr>
          <a:lstStyle/>
          <a:p>
            <a:pPr marL="0" marR="0" lvl="0" indent="0" defTabSz="609600" eaLnBrk="true" fontAlgn="auto" latinLnBrk="false" hangingPunct="true">
              <a:lnSpc>
                <a:spcPct val="100000"/>
              </a:lnSpc>
              <a:spcBef>
                <a:spcPts val="0"/>
              </a:spcBef>
              <a:spcAft>
                <a:spcPts val="0"/>
              </a:spcAft>
              <a:buClrTx/>
              <a:buSzTx/>
              <a:buFontTx/>
              <a:buNone/>
              <a:defRPr/>
            </a:pPr>
            <a:r>
              <a:rPr kumimoji="false" lang="zh-CN" altLang="en-US" sz="1800" b="false" i="false" u="none" strike="noStrike" kern="0" cap="none" spc="0" normalizeH="false" baseline="0" noProof="false">
                <a:ln>
                  <a:noFill/>
                </a:ln>
                <a:solidFill>
                  <a:srgbClr val="FFFFFF"/>
                </a:solidFill>
                <a:effectLst/>
                <a:uLnTx/>
                <a:uFillTx/>
                <a:latin typeface="Segoe UI Light"/>
                <a:ea typeface="微软雅黑"/>
                <a:cs typeface="Segoe UI Light"/>
              </a:rPr>
              <a:t>标注</a:t>
            </a:r>
            <a:endParaRPr kumimoji="false" lang="zh-CN" altLang="en-US" sz="18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2" name="矩形 10"/>
          <p:cNvSpPr/>
          <p:nvPr userDrawn="true"/>
        </p:nvSpPr>
        <p:spPr>
          <a:xfrm>
            <a:off x="2572589" y="759873"/>
            <a:ext cx="1402001" cy="2025170"/>
          </a:xfrm>
          <a:prstGeom prst="rect">
            <a:avLst/>
          </a:prstGeom>
        </p:spPr>
        <p:txBody>
          <a:bodyPr wrap="square">
            <a:spAutoFit/>
          </a:bodyPr>
          <a:lstStyle/>
          <a:p>
            <a:pPr marL="0" marR="0" lvl="0" indent="0" defTabSz="6096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使用说明 </a:t>
            </a: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声明</a:t>
            </a: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3" name="矩形 11"/>
          <p:cNvSpPr/>
          <p:nvPr userDrawn="true"/>
        </p:nvSpPr>
        <p:spPr>
          <a:xfrm>
            <a:off x="4153010" y="759873"/>
            <a:ext cx="7074345" cy="2585323"/>
          </a:xfrm>
          <a:prstGeom prst="rect">
            <a:avLst/>
          </a:prstGeom>
        </p:spPr>
        <p:txBody>
          <a:bodyPr wrap="square">
            <a:spAutoFit/>
          </a:bodyPr>
          <a:lstStyle/>
          <a:p>
            <a:pPr marL="0" marR="0" lvl="0" indent="0" defTabSz="9144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模板为作者原创，著作权归作者所有。</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914400" eaLnBrk="true" fontAlgn="auto" latinLnBrk="false" hangingPunct="true">
              <a:lnSpc>
                <a:spcPct val="130000"/>
              </a:lnSpc>
              <a:spcBef>
                <a:spcPts val="0"/>
              </a:spcBef>
              <a:spcAft>
                <a:spcPts val="0"/>
              </a:spcAft>
              <a:buClrTx/>
              <a:buSzTx/>
              <a:buFontTx/>
              <a:buNone/>
              <a:defRPr/>
            </a:pP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您仅可以个人非商业用途使用本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a:t>
            </a:r>
            <a:r>
              <a:rPr kumimoji="false" lang="zh-CN" altLang="en-US" sz="1400" b="false" i="false" u="none" strike="noStrike" kern="1200" cap="none" spc="0" normalizeH="false" baseline="0" noProof="false">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a:t>
            </a:r>
            <a:r>
              <a:rPr kumimoji="false" lang="zh-CN" altLang="en-US" sz="1400" b="false" i="false" u="none" strike="noStrike" kern="1200" cap="none" spc="0" normalizeH="false" baseline="0" noProof="false">
                <a:ln>
                  <a:noFill/>
                </a:ln>
                <a:solidFill>
                  <a:prstClr val="white"/>
                </a:solidFill>
                <a:effectLst/>
                <a:uLnTx/>
                <a:uFillTx/>
                <a:latin typeface="+mn-lt"/>
                <a:ea typeface="微软雅黑" charset="0"/>
                <a:cs typeface="+mn-cs"/>
              </a:rPr>
              <a:t>否则将承担法律责任。</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OfficePLUS</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尊重知识产权并注重保护用户享有的各项权利。</a:t>
            </a:r>
            <a:endPar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endParaRPr>
          </a:p>
          <a:p>
            <a:pPr marL="0" marR="0" lvl="0" indent="0" defTabSz="609600" eaLnBrk="true" fontAlgn="auto" latinLnBrk="false" hangingPunct="true">
              <a:lnSpc>
                <a:spcPct val="130000"/>
              </a:lnSpc>
              <a:spcBef>
                <a:spcPts val="0"/>
              </a:spcBef>
              <a:spcAft>
                <a:spcPts val="0"/>
              </a:spcAft>
              <a:buClrTx/>
              <a:buSzTx/>
              <a:buFontTx/>
              <a:buNone/>
              <a:defRPr/>
            </a:pP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OfficePLUS</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拥有对本</a:t>
            </a:r>
            <a:r>
              <a:rPr kumimoji="false" lang="en-US" altLang="zh-CN" sz="1400" b="false" i="false" u="none" strike="noStrike" kern="0" cap="none" spc="0" normalizeH="false" baseline="0" noProof="false">
                <a:ln>
                  <a:noFill/>
                </a:ln>
                <a:solidFill>
                  <a:srgbClr val="FFFFFF"/>
                </a:solidFill>
                <a:effectLst/>
                <a:uLnTx/>
                <a:uFillTx/>
                <a:latin typeface="Segoe UI Light"/>
                <a:ea typeface="微软雅黑"/>
                <a:cs typeface="Segoe UI Light"/>
              </a:rPr>
              <a:t>PPT</a:t>
            </a:r>
            <a:r>
              <a:rPr kumimoji="false" lang="zh-CN" altLang="en-US" sz="1400" b="false" i="false" u="none" strike="noStrike" kern="0" cap="none" spc="0" normalizeH="false" baseline="0" noProof="false">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false" lang="zh-CN" altLang="en-US" sz="1400" b="false" i="false" u="none" strike="noStrike" kern="0" cap="none" spc="0" normalizeH="false" baseline="0" noProof="false" dirty="false">
              <a:ln>
                <a:noFill/>
              </a:ln>
              <a:solidFill>
                <a:srgbClr val="FFFFFF"/>
              </a:solidFill>
              <a:effectLst/>
              <a:uLnTx/>
              <a:uFillTx/>
              <a:latin typeface="Segoe UI Light"/>
              <a:ea typeface="微软雅黑"/>
              <a:cs typeface="Segoe UI Light"/>
            </a:endParaRPr>
          </a:p>
        </p:txBody>
      </p:sp>
      <p:sp>
        <p:nvSpPr>
          <p:cNvPr id="714" name="矩形 12"/>
          <p:cNvSpPr/>
          <p:nvPr userDrawn="true"/>
        </p:nvSpPr>
        <p:spPr>
          <a:xfrm>
            <a:off x="440603" y="182445"/>
            <a:ext cx="777777" cy="246221"/>
          </a:xfrm>
          <a:prstGeom prst="rect">
            <a:avLst/>
          </a:prstGeom>
        </p:spPr>
        <p:txBody>
          <a:bodyPr wrap="none">
            <a:spAutoFit/>
          </a:bodyPr>
          <a:lstStyle/>
          <a:p>
            <a:pPr marL="0" marR="0" lvl="0" indent="0" defTabSz="609600" eaLnBrk="true" fontAlgn="auto" latinLnBrk="false" hangingPunct="true">
              <a:lnSpc>
                <a:spcPct val="100000"/>
              </a:lnSpc>
              <a:spcBef>
                <a:spcPts val="0"/>
              </a:spcBef>
              <a:spcAft>
                <a:spcPts val="0"/>
              </a:spcAft>
              <a:buClrTx/>
              <a:buSzTx/>
              <a:buFontTx/>
              <a:buNone/>
              <a:defRPr/>
            </a:pPr>
            <a:r>
              <a:rPr kumimoji="true" lang="en-US" altLang="zh-CN" sz="1000" b="false" i="false" u="none" strike="noStrike" kern="0" cap="none" spc="0" normalizeH="false" baseline="0" noProof="false" dirty="false">
                <a:ln>
                  <a:noFill/>
                </a:ln>
                <a:solidFill>
                  <a:prstClr val="white"/>
                </a:solidFill>
                <a:effectLst/>
                <a:uLnTx/>
                <a:uFillTx/>
                <a:latin typeface="Segoe UI Light"/>
                <a:ea typeface="微软雅黑" charset="0"/>
                <a:cs typeface="Segoe UI Light"/>
              </a:rPr>
              <a:t>OfficePLUS</a:t>
            </a:r>
            <a:endParaRPr kumimoji="false" lang="zh-CN" altLang="en-US" sz="1000" b="false" i="false" u="none" strike="noStrike" kern="0" cap="none" spc="0" normalizeH="false" baseline="0" noProof="false" dirty="false">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9.xml><?xml version="1.0" encoding="utf-8"?>
<p:sldLayout xmlns:a="http://schemas.openxmlformats.org/drawingml/2006/main" xmlns:p="http://schemas.openxmlformats.org/presentationml/2006/main" type="blank">
  <p:cSld name="空白">
    <p:spTree>
      <p:nvGrpSpPr>
        <p:cNvPr id="715" name=""/>
        <p:cNvGrpSpPr/>
        <p:nvPr/>
      </p:nvGrpSpPr>
      <p:grpSpPr>
        <a:xfrm>
          <a:off x="0" y="0"/>
          <a:ext cx="0" cy="0"/>
          <a:chOff x="0" y="0"/>
          <a:chExt cx="0" cy="0"/>
        </a:xfrm>
      </p:grpSpPr>
      <p:sp>
        <p:nvSpPr>
          <p:cNvPr id="716" name="日期占位符 1"/>
          <p:cNvSpPr>
            <a:spLocks noGrp="true"/>
          </p:cNvSpPr>
          <p:nvPr>
            <p:ph type="dt" sz="quarter" idx="10"/>
          </p:nvPr>
        </p:nvSpPr>
        <p:spPr/>
        <p:txBody>
          <a:bodyPr/>
          <a:lstStyle/>
          <a:p>
            <a:pPr lvl="0" fontAlgn="base">
              <a:buClr>
                <a:srgbClr val="000000"/>
              </a:buClr>
            </a:pPr>
            <a:endParaRPr lang="zh-CN" altLang="en-US" strike="noStrike" noProof="true"/>
          </a:p>
        </p:txBody>
      </p:sp>
      <p:sp>
        <p:nvSpPr>
          <p:cNvPr id="717" name="页脚占位符 2"/>
          <p:cNvSpPr>
            <a:spLocks noGrp="true"/>
          </p:cNvSpPr>
          <p:nvPr>
            <p:ph type="ftr" sz="quarter" idx="11"/>
          </p:nvPr>
        </p:nvSpPr>
        <p:spPr/>
        <p:txBody>
          <a:bodyPr/>
          <a:lstStyle/>
          <a:p>
            <a:pPr lvl="0" fontAlgn="base">
              <a:buClr>
                <a:srgbClr val="000000"/>
              </a:buClr>
            </a:pPr>
            <a:endParaRPr lang="zh-CN" altLang="en-US" strike="noStrike" noProof="true"/>
          </a:p>
        </p:txBody>
      </p:sp>
      <p:sp>
        <p:nvSpPr>
          <p:cNvPr id="718" name="灯片编号占位符 3"/>
          <p:cNvSpPr>
            <a:spLocks noGrp="true"/>
          </p:cNvSpPr>
          <p:nvPr>
            <p:ph type="sldNum" sz="quarter" idx="12"/>
          </p:nvPr>
        </p:nvSpPr>
        <p:spPr/>
        <p:txBody>
          <a:bodyPr/>
          <a:lstStyle/>
          <a:p>
            <a:pPr lvl="0" fontAlgn="base">
              <a:buClr>
                <a:srgbClr val="000000"/>
              </a:buClr>
            </a:pPr>
            <a:fld id="{9A0DB2DC-4C9A-4742-B13C-FB6460FD3503}" type="slidenum">
              <a:rPr/>
              <a:t/>
            </a:fld>
            <a:endParaRPr lang="zh-CN" altLang="en-US" strike="noStrike" noProof="true"/>
          </a:p>
        </p:txBody>
      </p:sp>
    </p:spTree>
  </p:cSld>
  <p:clrMapOvr>
    <a:masterClrMapping/>
  </p:clrMapOvr>
</p:sldLayout>
</file>

<file path=ppt/slideLayouts/slideLayout3.xml><?xml version="1.0" encoding="utf-8"?>
<p:sldLayout xmlns:a="http://schemas.openxmlformats.org/drawingml/2006/main" xmlns:p="http://schemas.openxmlformats.org/presentationml/2006/main">
  <p:cSld name="目录页">
    <p:spTree>
      <p:nvGrpSpPr>
        <p:cNvPr id="399" name=""/>
        <p:cNvGrpSpPr/>
        <p:nvPr/>
      </p:nvGrpSpPr>
      <p:grpSpPr>
        <a:xfrm>
          <a:off x="0" y="0"/>
          <a:ext cx="0" cy="0"/>
          <a:chOff x="0" y="0"/>
          <a:chExt cx="0" cy="0"/>
        </a:xfrm>
      </p:grpSpPr>
      <p:sp>
        <p:nvSpPr>
          <p:cNvPr id="400" name="图片占位符 36"/>
          <p:cNvSpPr>
            <a:spLocks noGrp="true"/>
          </p:cNvSpPr>
          <p:nvPr>
            <p:ph type="pic" sz="quarter" idx="15"/>
          </p:nvPr>
        </p:nvSpPr>
        <p:spPr>
          <a:xfrm>
            <a:off x="-142829" y="0"/>
            <a:ext cx="12477663" cy="1972932"/>
          </a:xfrm>
          <a:custGeom>
            <a:avLst/>
            <a:gdLst>
              <a:gd name="connsiteX0" fmla="*/ 0 w 12477663"/>
              <a:gd name="connsiteY0" fmla="*/ 0 h 1972932"/>
              <a:gd name="connsiteX1" fmla="*/ 12477663 w 12477663"/>
              <a:gd name="connsiteY1" fmla="*/ 0 h 1972932"/>
              <a:gd name="connsiteX2" fmla="*/ 12458763 w 12477663"/>
              <a:gd name="connsiteY2" fmla="*/ 47047 h 1972932"/>
              <a:gd name="connsiteX3" fmla="*/ 6238831 w 12477663"/>
              <a:gd name="connsiteY3" fmla="*/ 1972932 h 1972932"/>
              <a:gd name="connsiteX4" fmla="*/ 18900 w 12477663"/>
              <a:gd name="connsiteY4" fmla="*/ 47047 h 197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77663" h="1972932">
                <a:moveTo>
                  <a:pt x="0" y="0"/>
                </a:moveTo>
                <a:lnTo>
                  <a:pt x="12477663" y="0"/>
                </a:lnTo>
                <a:lnTo>
                  <a:pt x="12458763" y="47047"/>
                </a:lnTo>
                <a:cubicBezTo>
                  <a:pt x="11866750" y="1146147"/>
                  <a:pt x="9306941" y="1972932"/>
                  <a:pt x="6238831" y="1972932"/>
                </a:cubicBezTo>
                <a:cubicBezTo>
                  <a:pt x="3170721" y="1972932"/>
                  <a:pt x="610913" y="1146147"/>
                  <a:pt x="18900" y="47047"/>
                </a:cubicBezTo>
                <a:close/>
              </a:path>
            </a:pathLst>
          </a:custGeom>
        </p:spPr>
        <p:txBody>
          <a:bodyPr wrap="square">
            <a:noAutofit/>
          </a:bodyPr>
          <a:lstStyle/>
          <a:p>
            <a:pPr/>
            <a:endParaRPr lang="zh-CN" altLang="en-US"/>
          </a:p>
        </p:txBody>
      </p:sp>
      <p:sp>
        <p:nvSpPr>
          <p:cNvPr id="401" name="文本框 22"/>
          <p:cNvSpPr txBox="true"/>
          <p:nvPr/>
        </p:nvSpPr>
        <p:spPr>
          <a:xfrm rot="16200000">
            <a:off x="562328" y="2233386"/>
            <a:ext cx="861774" cy="787400"/>
          </a:xfrm>
          <a:prstGeom prst="rect">
            <a:avLst/>
          </a:prstGeom>
          <a:noFill/>
        </p:spPr>
        <p:txBody>
          <a:bodyPr vert="eaVert" wrap="square" rtlCol="false">
            <a:spAutoFit/>
          </a:bodyPr>
          <a:lstStyle/>
          <a:p>
            <a:pPr/>
            <a:r>
              <a:rPr lang="en-US" altLang="zh-CN" sz="4400" dirty="false">
                <a:solidFill>
                  <a:schemeClr val="accent1"/>
                </a:solidFill>
              </a:rPr>
              <a:t>01.</a:t>
            </a:r>
            <a:endParaRPr lang="zh-CN" altLang="en-US" sz="4400" dirty="false">
              <a:solidFill>
                <a:schemeClr val="accent1"/>
              </a:solidFill>
            </a:endParaRPr>
          </a:p>
        </p:txBody>
      </p:sp>
      <p:cxnSp>
        <p:nvCxnSpPr>
          <p:cNvPr id="402" name="直接连接符 23"/>
          <p:cNvCxnSpPr/>
          <p:nvPr/>
        </p:nvCxnSpPr>
        <p:spPr>
          <a:xfrm>
            <a:off x="660400"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3" name="文本框 27"/>
          <p:cNvSpPr txBox="true"/>
          <p:nvPr/>
        </p:nvSpPr>
        <p:spPr>
          <a:xfrm rot="16200000">
            <a:off x="4609919" y="2233386"/>
            <a:ext cx="861774" cy="787400"/>
          </a:xfrm>
          <a:prstGeom prst="rect">
            <a:avLst/>
          </a:prstGeom>
          <a:noFill/>
        </p:spPr>
        <p:txBody>
          <a:bodyPr vert="eaVert" wrap="square" rtlCol="false">
            <a:spAutoFit/>
          </a:bodyPr>
          <a:lstStyle/>
          <a:p>
            <a:pPr/>
            <a:r>
              <a:rPr lang="en-US" altLang="zh-CN" sz="4400" dirty="false">
                <a:solidFill>
                  <a:schemeClr val="accent1"/>
                </a:solidFill>
              </a:rPr>
              <a:t>02.</a:t>
            </a:r>
            <a:endParaRPr lang="zh-CN" altLang="en-US" sz="4400" dirty="false">
              <a:solidFill>
                <a:schemeClr val="accent1"/>
              </a:solidFill>
            </a:endParaRPr>
          </a:p>
        </p:txBody>
      </p:sp>
      <p:cxnSp>
        <p:nvCxnSpPr>
          <p:cNvPr id="404" name="直接连接符 28"/>
          <p:cNvCxnSpPr/>
          <p:nvPr/>
        </p:nvCxnSpPr>
        <p:spPr>
          <a:xfrm>
            <a:off x="4707991"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5" name="文本框 32"/>
          <p:cNvSpPr txBox="true"/>
          <p:nvPr/>
        </p:nvSpPr>
        <p:spPr>
          <a:xfrm rot="16200000">
            <a:off x="9043411" y="2233385"/>
            <a:ext cx="861774" cy="787400"/>
          </a:xfrm>
          <a:prstGeom prst="rect">
            <a:avLst/>
          </a:prstGeom>
          <a:noFill/>
        </p:spPr>
        <p:txBody>
          <a:bodyPr vert="eaVert" wrap="square" rtlCol="false">
            <a:spAutoFit/>
          </a:bodyPr>
          <a:lstStyle/>
          <a:p>
            <a:pPr/>
            <a:r>
              <a:rPr lang="en-US" altLang="zh-CN" sz="4400" dirty="false">
                <a:solidFill>
                  <a:schemeClr val="accent1"/>
                </a:solidFill>
              </a:rPr>
              <a:t>03.</a:t>
            </a:r>
            <a:endParaRPr lang="zh-CN" altLang="en-US" sz="4400" dirty="false">
              <a:solidFill>
                <a:schemeClr val="accent1"/>
              </a:solidFill>
            </a:endParaRPr>
          </a:p>
        </p:txBody>
      </p:sp>
      <p:cxnSp>
        <p:nvCxnSpPr>
          <p:cNvPr id="406" name="直接连接符 33"/>
          <p:cNvCxnSpPr/>
          <p:nvPr/>
        </p:nvCxnSpPr>
        <p:spPr>
          <a:xfrm>
            <a:off x="9141483" y="3005980"/>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7" name="文本框 43"/>
          <p:cNvSpPr txBox="true"/>
          <p:nvPr/>
        </p:nvSpPr>
        <p:spPr>
          <a:xfrm rot="16200000">
            <a:off x="2977842" y="4559831"/>
            <a:ext cx="861774" cy="787400"/>
          </a:xfrm>
          <a:prstGeom prst="rect">
            <a:avLst/>
          </a:prstGeom>
          <a:noFill/>
        </p:spPr>
        <p:txBody>
          <a:bodyPr vert="eaVert" wrap="square" rtlCol="false">
            <a:spAutoFit/>
          </a:bodyPr>
          <a:lstStyle/>
          <a:p>
            <a:pPr/>
            <a:r>
              <a:rPr lang="en-US" altLang="zh-CN" sz="4400">
                <a:solidFill>
                  <a:schemeClr val="accent1"/>
                </a:solidFill>
              </a:rPr>
              <a:t>04.</a:t>
            </a:r>
            <a:endParaRPr lang="zh-CN" altLang="en-US" sz="4400" dirty="false">
              <a:solidFill>
                <a:schemeClr val="accent1"/>
              </a:solidFill>
            </a:endParaRPr>
          </a:p>
        </p:txBody>
      </p:sp>
      <p:cxnSp>
        <p:nvCxnSpPr>
          <p:cNvPr id="408" name="直接连接符 44"/>
          <p:cNvCxnSpPr/>
          <p:nvPr/>
        </p:nvCxnSpPr>
        <p:spPr>
          <a:xfrm>
            <a:off x="3075914"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09" name="文本框 39"/>
          <p:cNvSpPr txBox="true"/>
          <p:nvPr/>
        </p:nvSpPr>
        <p:spPr>
          <a:xfrm rot="16200000">
            <a:off x="7025433" y="4559831"/>
            <a:ext cx="861774" cy="787400"/>
          </a:xfrm>
          <a:prstGeom prst="rect">
            <a:avLst/>
          </a:prstGeom>
          <a:noFill/>
        </p:spPr>
        <p:txBody>
          <a:bodyPr vert="eaVert" wrap="square" rtlCol="false">
            <a:spAutoFit/>
          </a:bodyPr>
          <a:lstStyle/>
          <a:p>
            <a:pPr/>
            <a:r>
              <a:rPr lang="en-US" altLang="zh-CN" sz="4400" dirty="false">
                <a:solidFill>
                  <a:schemeClr val="accent1"/>
                </a:solidFill>
              </a:rPr>
              <a:t>05.</a:t>
            </a:r>
            <a:endParaRPr lang="zh-CN" altLang="en-US" sz="4400" dirty="false">
              <a:solidFill>
                <a:schemeClr val="accent1"/>
              </a:solidFill>
            </a:endParaRPr>
          </a:p>
        </p:txBody>
      </p:sp>
      <p:cxnSp>
        <p:nvCxnSpPr>
          <p:cNvPr id="410" name="直接连接符 40"/>
          <p:cNvCxnSpPr/>
          <p:nvPr/>
        </p:nvCxnSpPr>
        <p:spPr>
          <a:xfrm>
            <a:off x="7123505" y="5332425"/>
            <a:ext cx="0" cy="809625"/>
          </a:xfrm>
          <a:prstGeom prst="line">
            <a:avLst/>
          </a:prstGeom>
          <a:ln w="28575" cap="rnd">
            <a:round/>
            <a:headEnd type="oval"/>
            <a:tailEnd type="oval"/>
          </a:ln>
        </p:spPr>
        <p:style>
          <a:lnRef idx="1">
            <a:schemeClr val="accent1"/>
          </a:lnRef>
          <a:fillRef idx="0">
            <a:schemeClr val="accent1"/>
          </a:fillRef>
          <a:effectRef idx="0">
            <a:schemeClr val="accent1"/>
          </a:effectRef>
          <a:fontRef idx="minor">
            <a:schemeClr val="tx1"/>
          </a:fontRef>
        </p:style>
      </p:cxnSp>
      <p:sp>
        <p:nvSpPr>
          <p:cNvPr id="411" name="文本占位符 48"/>
          <p:cNvSpPr>
            <a:spLocks noGrp="true"/>
          </p:cNvSpPr>
          <p:nvPr>
            <p:ph type="body" sz="quarter" idx="10" hasCustomPrompt="true"/>
          </p:nvPr>
        </p:nvSpPr>
        <p:spPr>
          <a:xfrm>
            <a:off x="747157" y="2989948"/>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2" name="文本占位符 55"/>
          <p:cNvSpPr>
            <a:spLocks noGrp="true"/>
          </p:cNvSpPr>
          <p:nvPr>
            <p:ph type="body" sz="quarter" idx="11" hasCustomPrompt="true"/>
          </p:nvPr>
        </p:nvSpPr>
        <p:spPr>
          <a:xfrm>
            <a:off x="4789304" y="2989948"/>
            <a:ext cx="2333631"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3" name="文本占位符 60"/>
          <p:cNvSpPr>
            <a:spLocks noGrp="true"/>
          </p:cNvSpPr>
          <p:nvPr>
            <p:ph type="body" sz="quarter" idx="12" hasCustomPrompt="true"/>
          </p:nvPr>
        </p:nvSpPr>
        <p:spPr>
          <a:xfrm>
            <a:off x="9223944" y="2989948"/>
            <a:ext cx="2333631"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4" name="文本占位符 62"/>
          <p:cNvSpPr>
            <a:spLocks noGrp="true"/>
          </p:cNvSpPr>
          <p:nvPr>
            <p:ph type="body" sz="quarter" idx="13" hasCustomPrompt="true"/>
          </p:nvPr>
        </p:nvSpPr>
        <p:spPr>
          <a:xfrm>
            <a:off x="3158375" y="5333191"/>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sp>
        <p:nvSpPr>
          <p:cNvPr id="415" name="文本占位符 64"/>
          <p:cNvSpPr>
            <a:spLocks noGrp="true"/>
          </p:cNvSpPr>
          <p:nvPr>
            <p:ph type="body" sz="quarter" idx="14" hasCustomPrompt="true"/>
          </p:nvPr>
        </p:nvSpPr>
        <p:spPr>
          <a:xfrm>
            <a:off x="7205966" y="5333191"/>
            <a:ext cx="2328753" cy="439052"/>
          </a:xfrm>
          <a:prstGeom prst="rect">
            <a:avLst/>
          </a:prstGeom>
        </p:spPr>
        <p:txBody>
          <a:bodyPr/>
          <a:lstStyle>
            <a:lvl1pPr marL="0" marR="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latin typeface="+mn-ea"/>
                <a:ea typeface="+mn-ea"/>
              </a:defRPr>
            </a:lvl1pPr>
          </a:lstStyle>
          <a:p>
            <a:pPr marL="0" marR="0" lvl="0" indent="0" algn="l" defTabSz="914400" rtl="false" eaLnBrk="true" fontAlgn="auto" latinLnBrk="false" hangingPunct="true">
              <a:lnSpc>
                <a:spcPct val="90000"/>
              </a:lnSpc>
              <a:spcBef>
                <a:spcPts val="1000"/>
              </a:spcBef>
              <a:spcAft>
                <a:spcPts val="0"/>
              </a:spcAft>
              <a:buClrTx/>
              <a:buSzTx/>
              <a:buFont typeface="Arial" panose="020B0604020202090204" pitchFamily="34" charset="0"/>
              <a:buNone/>
              <a:defRPr/>
            </a:pPr>
            <a:r>
              <a:rPr lang="zh-CN" altLang="en-US" sz="2800" dirty="false">
                <a:solidFill>
                  <a:schemeClr val="tx1">
                    <a:lumMod val="85000"/>
                    <a:lumOff val="15000"/>
                  </a:schemeClr>
                </a:solidFill>
              </a:rPr>
              <a:t>单击添加文本</a:t>
            </a:r>
            <a:endParaRPr lang="zh-CN" altLang="en-US" sz="2800" dirty="false">
              <a:solidFill>
                <a:schemeClr val="tx1">
                  <a:lumMod val="85000"/>
                  <a:lumOff val="15000"/>
                </a:schemeClr>
              </a:solidFill>
            </a:endParaRPr>
          </a:p>
        </p:txBody>
      </p:sp>
      <p:grpSp>
        <p:nvGrpSpPr>
          <p:cNvPr id="416" name="组合 38"/>
          <p:cNvGrpSpPr/>
          <p:nvPr userDrawn="true"/>
        </p:nvGrpSpPr>
        <p:grpSpPr>
          <a:xfrm>
            <a:off x="2539883" y="2413261"/>
            <a:ext cx="7112234" cy="3564639"/>
            <a:chOff x="1585727" y="453077"/>
            <a:chExt cx="374706" cy="187802"/>
          </a:xfrm>
          <a:solidFill>
            <a:schemeClr val="bg1">
              <a:lumMod val="65000"/>
              <a:alpha val="5000"/>
            </a:schemeClr>
          </a:solidFill>
        </p:grpSpPr>
        <p:sp>
          <p:nvSpPr>
            <p:cNvPr id="417" name="任意多边形: 形状 41"/>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418" name="任意多边形: 形状 42"/>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419" name="矩形 45"/>
            <p:cNvSpPr/>
            <p:nvPr userDrawn="true"/>
          </p:nvSpPr>
          <p:spPr bwMode="auto">
            <a:xfrm>
              <a:off x="1646263" y="596082"/>
              <a:ext cx="19157" cy="8615"/>
            </a:xfrm>
            <a:prstGeom prst="rect">
              <a:avLst/>
            </a:prstGeom>
            <a:grpFill/>
            <a:ln>
              <a:noFill/>
            </a:ln>
          </p:spPr>
          <p:txBody>
            <a:bodyPr anchor="ctr"/>
            <a:lstStyle/>
            <a:p>
              <a:pPr algn="ctr"/>
              <a:endParaRPr/>
            </a:p>
          </p:txBody>
        </p:sp>
        <p:sp>
          <p:nvSpPr>
            <p:cNvPr id="420" name="任意多边形: 形状 46"/>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421" name="任意多边形: 形状 47"/>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422" name="矩形 49"/>
            <p:cNvSpPr/>
            <p:nvPr userDrawn="true"/>
          </p:nvSpPr>
          <p:spPr bwMode="auto">
            <a:xfrm>
              <a:off x="1713695" y="613312"/>
              <a:ext cx="19157" cy="9189"/>
            </a:xfrm>
            <a:prstGeom prst="rect">
              <a:avLst/>
            </a:prstGeom>
            <a:grpFill/>
            <a:ln>
              <a:noFill/>
            </a:ln>
          </p:spPr>
          <p:txBody>
            <a:bodyPr anchor="ctr"/>
            <a:lstStyle/>
            <a:p>
              <a:pPr algn="ctr"/>
              <a:endParaRPr/>
            </a:p>
          </p:txBody>
        </p:sp>
        <p:sp>
          <p:nvSpPr>
            <p:cNvPr id="423" name="任意多边形: 形状 50"/>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424" name="任意多边形: 形状 51"/>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Layouts/slideLayout4.xml><?xml version="1.0" encoding="utf-8"?>
<p:sldLayout xmlns:a="http://schemas.openxmlformats.org/drawingml/2006/main" xmlns:p="http://schemas.openxmlformats.org/presentationml/2006/main" xmlns:r="http://schemas.openxmlformats.org/officeDocument/2006/relationships">
  <p:cSld name="过渡页">
    <p:spTree>
      <p:nvGrpSpPr>
        <p:cNvPr id="570" name=""/>
        <p:cNvGrpSpPr/>
        <p:nvPr/>
      </p:nvGrpSpPr>
      <p:grpSpPr>
        <a:xfrm>
          <a:off x="0" y="0"/>
          <a:ext cx="0" cy="0"/>
          <a:chOff x="0" y="0"/>
          <a:chExt cx="0" cy="0"/>
        </a:xfrm>
      </p:grpSpPr>
      <p:sp>
        <p:nvSpPr>
          <p:cNvPr id="571" name="图片占位符 21"/>
          <p:cNvSpPr>
            <a:spLocks noGrp="true"/>
          </p:cNvSpPr>
          <p:nvPr>
            <p:ph type="pic" sz="quarter" idx="14"/>
          </p:nvPr>
        </p:nvSpPr>
        <p:spPr>
          <a:xfrm>
            <a:off x="5656409" y="322405"/>
            <a:ext cx="6540686" cy="6540688"/>
          </a:xfrm>
          <a:custGeom>
            <a:avLst/>
            <a:gdLst>
              <a:gd name="connsiteX0" fmla="*/ 6530501 w 6530501"/>
              <a:gd name="connsiteY0" fmla="*/ 0 h 6530502"/>
              <a:gd name="connsiteX1" fmla="*/ 6530501 w 6530501"/>
              <a:gd name="connsiteY1" fmla="*/ 6530502 h 6530502"/>
              <a:gd name="connsiteX2" fmla="*/ 0 w 6530501"/>
              <a:gd name="connsiteY2" fmla="*/ 6530502 h 6530502"/>
              <a:gd name="connsiteX3" fmla="*/ 6530501 w 6530501"/>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1" h="6530502">
                <a:moveTo>
                  <a:pt x="6530501" y="0"/>
                </a:moveTo>
                <a:lnTo>
                  <a:pt x="6530501" y="6530502"/>
                </a:lnTo>
                <a:lnTo>
                  <a:pt x="0" y="6530502"/>
                </a:lnTo>
                <a:cubicBezTo>
                  <a:pt x="0" y="2923805"/>
                  <a:pt x="2923804" y="0"/>
                  <a:pt x="6530501" y="0"/>
                </a:cubicBezTo>
                <a:close/>
              </a:path>
            </a:pathLst>
          </a:custGeom>
        </p:spPr>
        <p:txBody>
          <a:bodyPr wrap="square">
            <a:noAutofit/>
          </a:bodyPr>
          <a:lstStyle/>
          <a:p>
            <a:pPr/>
            <a:endParaRPr lang="zh-CN" altLang="en-US"/>
          </a:p>
        </p:txBody>
      </p:sp>
      <p:pic>
        <p:nvPicPr>
          <p:cNvPr id="572"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73" name="文本占位符 9"/>
          <p:cNvSpPr>
            <a:spLocks noGrp="true"/>
          </p:cNvSpPr>
          <p:nvPr>
            <p:ph type="body" sz="quarter" idx="11" hasCustomPrompt="true"/>
          </p:nvPr>
        </p:nvSpPr>
        <p:spPr>
          <a:xfrm>
            <a:off x="7706648" y="2962113"/>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574" name="文本占位符 10"/>
          <p:cNvSpPr>
            <a:spLocks noGrp="true"/>
          </p:cNvSpPr>
          <p:nvPr>
            <p:ph type="body" sz="quarter" idx="12" hasCustomPrompt="true"/>
          </p:nvPr>
        </p:nvSpPr>
        <p:spPr>
          <a:xfrm>
            <a:off x="1296778" y="2278356"/>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575" name="文本占位符 11"/>
          <p:cNvSpPr>
            <a:spLocks noGrp="true"/>
          </p:cNvSpPr>
          <p:nvPr>
            <p:ph type="body" sz="quarter" idx="13" hasCustomPrompt="true"/>
          </p:nvPr>
        </p:nvSpPr>
        <p:spPr>
          <a:xfrm>
            <a:off x="1296778" y="3712453"/>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576" name="直接连接符 26"/>
          <p:cNvCxnSpPr/>
          <p:nvPr userDrawn="true"/>
        </p:nvCxnSpPr>
        <p:spPr>
          <a:xfrm>
            <a:off x="1311324" y="3436355"/>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77" name="组合 27"/>
          <p:cNvGrpSpPr/>
          <p:nvPr userDrawn="true"/>
        </p:nvGrpSpPr>
        <p:grpSpPr>
          <a:xfrm>
            <a:off x="660400" y="338593"/>
            <a:ext cx="1378010" cy="690656"/>
            <a:chOff x="1585727" y="453077"/>
            <a:chExt cx="374706" cy="187802"/>
          </a:xfrm>
          <a:solidFill>
            <a:schemeClr val="accent1"/>
          </a:solidFill>
        </p:grpSpPr>
        <p:sp>
          <p:nvSpPr>
            <p:cNvPr id="578"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79"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80"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81"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82"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583"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584"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585"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586" name="文本框 36"/>
          <p:cNvSpPr txBox="true"/>
          <p:nvPr userDrawn="true"/>
        </p:nvSpPr>
        <p:spPr>
          <a:xfrm>
            <a:off x="549059" y="6259195"/>
            <a:ext cx="4219670" cy="307777"/>
          </a:xfrm>
          <a:prstGeom prst="rect">
            <a:avLst/>
          </a:prstGeom>
          <a:noFill/>
        </p:spPr>
        <p:txBody>
          <a:bodyPr wrap="square" rtlCol="false">
            <a:spAutoFit/>
          </a:bodyPr>
          <a:lstStyle/>
          <a:p>
            <a:pPr/>
            <a:r>
              <a:rPr lang="zh-CN" altLang="en-US" sz="1400" dirty="false">
                <a:solidFill>
                  <a:schemeClr val="bg1">
                    <a:lumMod val="65000"/>
                  </a:schemeClr>
                </a:solidFill>
              </a:rPr>
              <a:t>明德 厚学 求是 创新      </a:t>
            </a:r>
            <a:r>
              <a:rPr lang="en-US" altLang="zh-CN" sz="1400" dirty="false">
                <a:solidFill>
                  <a:schemeClr val="bg1">
                    <a:lumMod val="65000"/>
                  </a:schemeClr>
                </a:solidFill>
              </a:rPr>
              <a:t>http://www.hust.edu.cn/</a:t>
            </a:r>
            <a:endParaRPr lang="zh-CN" altLang="en-US" sz="1400" dirty="false">
              <a:solidFill>
                <a:schemeClr val="bg1">
                  <a:lumMod val="65000"/>
                </a:schemeClr>
              </a:solidFill>
            </a:endParaRPr>
          </a:p>
        </p:txBody>
      </p:sp>
    </p:spTree>
  </p:cSld>
  <p:clrMapOvr>
    <a:masterClrMapping/>
  </p:clrMapOvr>
</p:sldLayout>
</file>

<file path=ppt/slideLayouts/slideLayout5.xml><?xml version="1.0" encoding="utf-8"?>
<p:sldLayout xmlns:a="http://schemas.openxmlformats.org/drawingml/2006/main" xmlns:p="http://schemas.openxmlformats.org/presentationml/2006/main" xmlns:r="http://schemas.openxmlformats.org/officeDocument/2006/relationships">
  <p:cSld name="1_过渡页">
    <p:spTree>
      <p:nvGrpSpPr>
        <p:cNvPr id="587" name=""/>
        <p:cNvGrpSpPr/>
        <p:nvPr/>
      </p:nvGrpSpPr>
      <p:grpSpPr>
        <a:xfrm>
          <a:off x="0" y="0"/>
          <a:ext cx="0" cy="0"/>
          <a:chOff x="0" y="0"/>
          <a:chExt cx="0" cy="0"/>
        </a:xfrm>
      </p:grpSpPr>
      <p:sp>
        <p:nvSpPr>
          <p:cNvPr id="588" name="图片占位符 24"/>
          <p:cNvSpPr>
            <a:spLocks noGrp="true"/>
          </p:cNvSpPr>
          <p:nvPr>
            <p:ph type="pic" sz="quarter" idx="14"/>
          </p:nvPr>
        </p:nvSpPr>
        <p:spPr>
          <a:xfrm>
            <a:off x="0" y="327498"/>
            <a:ext cx="6530502" cy="6530502"/>
          </a:xfrm>
          <a:custGeom>
            <a:avLst/>
            <a:gdLst>
              <a:gd name="connsiteX0" fmla="*/ 0 w 6530502"/>
              <a:gd name="connsiteY0" fmla="*/ 0 h 6530502"/>
              <a:gd name="connsiteX1" fmla="*/ 6530502 w 6530502"/>
              <a:gd name="connsiteY1" fmla="*/ 6530502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cubicBezTo>
                  <a:pt x="3606697" y="0"/>
                  <a:pt x="6530502" y="2923805"/>
                  <a:pt x="6530502" y="6530502"/>
                </a:cubicBezTo>
                <a:lnTo>
                  <a:pt x="0" y="6530502"/>
                </a:lnTo>
                <a:close/>
              </a:path>
            </a:pathLst>
          </a:custGeom>
        </p:spPr>
        <p:txBody>
          <a:bodyPr wrap="square">
            <a:noAutofit/>
          </a:bodyPr>
          <a:lstStyle/>
          <a:p>
            <a:pPr/>
            <a:endParaRPr lang="zh-CN" altLang="en-US"/>
          </a:p>
        </p:txBody>
      </p:sp>
      <p:pic>
        <p:nvPicPr>
          <p:cNvPr id="589"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590" name="文本占位符 9"/>
          <p:cNvSpPr>
            <a:spLocks noGrp="true"/>
          </p:cNvSpPr>
          <p:nvPr>
            <p:ph type="body" sz="quarter" idx="11" hasCustomPrompt="true"/>
          </p:nvPr>
        </p:nvSpPr>
        <p:spPr>
          <a:xfrm>
            <a:off x="474030" y="2962113"/>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591" name="文本占位符 10"/>
          <p:cNvSpPr>
            <a:spLocks noGrp="true"/>
          </p:cNvSpPr>
          <p:nvPr>
            <p:ph type="body" sz="quarter" idx="12" hasCustomPrompt="true"/>
          </p:nvPr>
        </p:nvSpPr>
        <p:spPr>
          <a:xfrm>
            <a:off x="7197557"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592" name="文本占位符 11"/>
          <p:cNvSpPr>
            <a:spLocks noGrp="true"/>
          </p:cNvSpPr>
          <p:nvPr>
            <p:ph type="body" sz="quarter" idx="13" hasCustomPrompt="true"/>
          </p:nvPr>
        </p:nvSpPr>
        <p:spPr>
          <a:xfrm>
            <a:off x="7197557" y="3711395"/>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593" name="直接连接符 26"/>
          <p:cNvCxnSpPr/>
          <p:nvPr userDrawn="true"/>
        </p:nvCxnSpPr>
        <p:spPr>
          <a:xfrm>
            <a:off x="7237503" y="3436629"/>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94" name="组合 27"/>
          <p:cNvGrpSpPr/>
          <p:nvPr userDrawn="true"/>
        </p:nvGrpSpPr>
        <p:grpSpPr>
          <a:xfrm>
            <a:off x="10227936" y="338593"/>
            <a:ext cx="1378010" cy="690656"/>
            <a:chOff x="1585727" y="453077"/>
            <a:chExt cx="374706" cy="187802"/>
          </a:xfrm>
          <a:solidFill>
            <a:schemeClr val="accent1"/>
          </a:solidFill>
        </p:grpSpPr>
        <p:sp>
          <p:nvSpPr>
            <p:cNvPr id="595"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596"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597"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598"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599"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00"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01"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02"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03" name="文本框 36"/>
          <p:cNvSpPr txBox="true"/>
          <p:nvPr userDrawn="true"/>
        </p:nvSpPr>
        <p:spPr>
          <a:xfrm>
            <a:off x="7692930"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6.xml><?xml version="1.0" encoding="utf-8"?>
<p:sldLayout xmlns:a="http://schemas.openxmlformats.org/drawingml/2006/main" xmlns:p="http://schemas.openxmlformats.org/presentationml/2006/main" xmlns:r="http://schemas.openxmlformats.org/officeDocument/2006/relationships">
  <p:cSld name="2_过渡页">
    <p:spTree>
      <p:nvGrpSpPr>
        <p:cNvPr id="604" name=""/>
        <p:cNvGrpSpPr/>
        <p:nvPr/>
      </p:nvGrpSpPr>
      <p:grpSpPr>
        <a:xfrm>
          <a:off x="0" y="0"/>
          <a:ext cx="0" cy="0"/>
          <a:chOff x="0" y="0"/>
          <a:chExt cx="0" cy="0"/>
        </a:xfrm>
      </p:grpSpPr>
      <p:sp>
        <p:nvSpPr>
          <p:cNvPr id="605" name="图片占位符 37"/>
          <p:cNvSpPr>
            <a:spLocks noGrp="true"/>
          </p:cNvSpPr>
          <p:nvPr>
            <p:ph type="pic" sz="quarter" idx="14"/>
          </p:nvPr>
        </p:nvSpPr>
        <p:spPr>
          <a:xfrm>
            <a:off x="5661498" y="0"/>
            <a:ext cx="6530502" cy="6530502"/>
          </a:xfrm>
          <a:custGeom>
            <a:avLst/>
            <a:gdLst>
              <a:gd name="connsiteX0" fmla="*/ 0 w 6530502"/>
              <a:gd name="connsiteY0" fmla="*/ 0 h 6530502"/>
              <a:gd name="connsiteX1" fmla="*/ 6530502 w 6530502"/>
              <a:gd name="connsiteY1" fmla="*/ 0 h 6530502"/>
              <a:gd name="connsiteX2" fmla="*/ 6530502 w 6530502"/>
              <a:gd name="connsiteY2" fmla="*/ 6530502 h 6530502"/>
              <a:gd name="connsiteX3" fmla="*/ 0 w 6530502"/>
              <a:gd name="connsiteY3" fmla="*/ 0 h 6530502"/>
            </a:gdLst>
            <a:ahLst/>
            <a:cxnLst>
              <a:cxn ang="0">
                <a:pos x="connsiteX0" y="connsiteY0"/>
              </a:cxn>
              <a:cxn ang="0">
                <a:pos x="connsiteX1" y="connsiteY1"/>
              </a:cxn>
              <a:cxn ang="0">
                <a:pos x="connsiteX2" y="connsiteY2"/>
              </a:cxn>
              <a:cxn ang="0">
                <a:pos x="connsiteX3" y="connsiteY3"/>
              </a:cxn>
            </a:cxnLst>
            <a:rect l="l" t="t" r="r" b="b"/>
            <a:pathLst>
              <a:path w="6530502" h="6530502">
                <a:moveTo>
                  <a:pt x="0" y="0"/>
                </a:moveTo>
                <a:lnTo>
                  <a:pt x="6530502" y="0"/>
                </a:lnTo>
                <a:lnTo>
                  <a:pt x="6530502" y="6530502"/>
                </a:lnTo>
                <a:cubicBezTo>
                  <a:pt x="2923805" y="6530502"/>
                  <a:pt x="0" y="3606697"/>
                  <a:pt x="0" y="0"/>
                </a:cubicBezTo>
                <a:close/>
              </a:path>
            </a:pathLst>
          </a:custGeom>
        </p:spPr>
        <p:txBody>
          <a:bodyPr wrap="square">
            <a:noAutofit/>
          </a:bodyPr>
          <a:lstStyle/>
          <a:p>
            <a:pPr/>
            <a:endParaRPr lang="zh-CN" altLang="en-US"/>
          </a:p>
        </p:txBody>
      </p:sp>
      <p:pic>
        <p:nvPicPr>
          <p:cNvPr id="606"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07" name="文本占位符 9"/>
          <p:cNvSpPr>
            <a:spLocks noGrp="true"/>
          </p:cNvSpPr>
          <p:nvPr>
            <p:ph type="body" sz="quarter" idx="11" hasCustomPrompt="true"/>
          </p:nvPr>
        </p:nvSpPr>
        <p:spPr>
          <a:xfrm>
            <a:off x="7706648" y="1130300"/>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60000"/>
                  </a:schemeClr>
                </a:solidFill>
                <a:latin typeface="+mn-ea"/>
                <a:ea typeface="+mn-ea"/>
              </a:defRPr>
            </a:lvl1pPr>
          </a:lstStyle>
          <a:p>
            <a:pPr marL="0" lvl="0"/>
            <a:r>
              <a:rPr lang="en-US" altLang="zh-CN" dirty="false"/>
              <a:t>0X</a:t>
            </a:r>
            <a:endParaRPr lang="zh-CN" altLang="en-US" dirty="false"/>
          </a:p>
        </p:txBody>
      </p:sp>
      <p:sp>
        <p:nvSpPr>
          <p:cNvPr id="608" name="文本占位符 10"/>
          <p:cNvSpPr>
            <a:spLocks noGrp="true"/>
          </p:cNvSpPr>
          <p:nvPr>
            <p:ph type="body" sz="quarter" idx="12" hasCustomPrompt="true"/>
          </p:nvPr>
        </p:nvSpPr>
        <p:spPr>
          <a:xfrm>
            <a:off x="1296778"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09" name="文本占位符 11"/>
          <p:cNvSpPr>
            <a:spLocks noGrp="true"/>
          </p:cNvSpPr>
          <p:nvPr>
            <p:ph type="body" sz="quarter" idx="13" hasCustomPrompt="true"/>
          </p:nvPr>
        </p:nvSpPr>
        <p:spPr>
          <a:xfrm>
            <a:off x="1296778" y="3709946"/>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610" name="直接连接符 26"/>
          <p:cNvCxnSpPr/>
          <p:nvPr userDrawn="true"/>
        </p:nvCxnSpPr>
        <p:spPr>
          <a:xfrm>
            <a:off x="1336724"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11" name="组合 27"/>
          <p:cNvGrpSpPr/>
          <p:nvPr userDrawn="true"/>
        </p:nvGrpSpPr>
        <p:grpSpPr>
          <a:xfrm>
            <a:off x="660400" y="338593"/>
            <a:ext cx="1378010" cy="690656"/>
            <a:chOff x="1585727" y="453077"/>
            <a:chExt cx="374706" cy="187802"/>
          </a:xfrm>
          <a:solidFill>
            <a:schemeClr val="accent1"/>
          </a:solidFill>
        </p:grpSpPr>
        <p:sp>
          <p:nvSpPr>
            <p:cNvPr id="612"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13"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14"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615"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16"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17"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18"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19"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20" name="文本框 36"/>
          <p:cNvSpPr txBox="true"/>
          <p:nvPr userDrawn="true"/>
        </p:nvSpPr>
        <p:spPr>
          <a:xfrm>
            <a:off x="549059"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7.xml><?xml version="1.0" encoding="utf-8"?>
<p:sldLayout xmlns:a="http://schemas.openxmlformats.org/drawingml/2006/main" xmlns:p="http://schemas.openxmlformats.org/presentationml/2006/main" xmlns:r="http://schemas.openxmlformats.org/officeDocument/2006/relationships">
  <p:cSld name="3_过渡页">
    <p:spTree>
      <p:nvGrpSpPr>
        <p:cNvPr id="621" name=""/>
        <p:cNvGrpSpPr/>
        <p:nvPr/>
      </p:nvGrpSpPr>
      <p:grpSpPr>
        <a:xfrm>
          <a:off x="0" y="0"/>
          <a:ext cx="0" cy="0"/>
          <a:chOff x="0" y="0"/>
          <a:chExt cx="0" cy="0"/>
        </a:xfrm>
      </p:grpSpPr>
      <p:sp>
        <p:nvSpPr>
          <p:cNvPr id="622" name="图片占位符 20"/>
          <p:cNvSpPr>
            <a:spLocks noGrp="true"/>
          </p:cNvSpPr>
          <p:nvPr>
            <p:ph type="pic" sz="quarter" idx="14"/>
          </p:nvPr>
        </p:nvSpPr>
        <p:spPr>
          <a:xfrm>
            <a:off x="0" y="0"/>
            <a:ext cx="6530502" cy="6530502"/>
          </a:xfrm>
          <a:custGeom>
            <a:avLst/>
            <a:gdLst>
              <a:gd name="connsiteX0" fmla="*/ 0 w 6530502"/>
              <a:gd name="connsiteY0" fmla="*/ 0 h 6530502"/>
              <a:gd name="connsiteX1" fmla="*/ 6530502 w 6530502"/>
              <a:gd name="connsiteY1" fmla="*/ 0 h 6530502"/>
              <a:gd name="connsiteX2" fmla="*/ 0 w 6530502"/>
              <a:gd name="connsiteY2" fmla="*/ 6530502 h 6530502"/>
            </a:gdLst>
            <a:ahLst/>
            <a:cxnLst>
              <a:cxn ang="0">
                <a:pos x="connsiteX0" y="connsiteY0"/>
              </a:cxn>
              <a:cxn ang="0">
                <a:pos x="connsiteX1" y="connsiteY1"/>
              </a:cxn>
              <a:cxn ang="0">
                <a:pos x="connsiteX2" y="connsiteY2"/>
              </a:cxn>
            </a:cxnLst>
            <a:rect l="l" t="t" r="r" b="b"/>
            <a:pathLst>
              <a:path w="6530502" h="6530502">
                <a:moveTo>
                  <a:pt x="0" y="0"/>
                </a:moveTo>
                <a:lnTo>
                  <a:pt x="6530502" y="0"/>
                </a:lnTo>
                <a:cubicBezTo>
                  <a:pt x="6530502" y="3606697"/>
                  <a:pt x="3606697" y="6530502"/>
                  <a:pt x="0" y="6530502"/>
                </a:cubicBezTo>
                <a:close/>
              </a:path>
            </a:pathLst>
          </a:custGeom>
        </p:spPr>
        <p:txBody>
          <a:bodyPr wrap="square">
            <a:noAutofit/>
          </a:bodyPr>
          <a:lstStyle/>
          <a:p>
            <a:pPr/>
            <a:endParaRPr lang="zh-CN" altLang="en-US"/>
          </a:p>
        </p:txBody>
      </p:sp>
      <p:pic>
        <p:nvPicPr>
          <p:cNvPr id="623" name="图片 12"/>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p:spPr>
      </p:pic>
      <p:sp>
        <p:nvSpPr>
          <p:cNvPr id="624" name="文本占位符 9"/>
          <p:cNvSpPr>
            <a:spLocks noGrp="true"/>
          </p:cNvSpPr>
          <p:nvPr>
            <p:ph type="body" sz="quarter" idx="11" hasCustomPrompt="true"/>
          </p:nvPr>
        </p:nvSpPr>
        <p:spPr>
          <a:xfrm>
            <a:off x="474030" y="1207371"/>
            <a:ext cx="4155152" cy="2854487"/>
          </a:xfrm>
          <a:prstGeom prst="rect">
            <a:avLst/>
          </a:prstGeom>
          <a:noFill/>
        </p:spPr>
        <p:txBody>
          <a:bodyPr wrap="none" lIns="0" rIns="0" rtlCol="false">
            <a:noAutofit/>
          </a:bodyPr>
          <a:lstStyle>
            <a:lvl1pPr marL="0" indent="0">
              <a:buNone/>
              <a:defRPr lang="zh-CN" altLang="en-US" sz="23900" b="true" smtClean="false">
                <a:solidFill>
                  <a:schemeClr val="bg1">
                    <a:alpha val="72000"/>
                  </a:schemeClr>
                </a:solidFill>
                <a:latin typeface="+mn-ea"/>
                <a:ea typeface="+mn-ea"/>
              </a:defRPr>
            </a:lvl1pPr>
          </a:lstStyle>
          <a:p>
            <a:pPr marL="0" lvl="0"/>
            <a:r>
              <a:rPr lang="en-US" altLang="zh-CN" dirty="false"/>
              <a:t>0X</a:t>
            </a:r>
            <a:endParaRPr lang="zh-CN" altLang="en-US" dirty="false"/>
          </a:p>
        </p:txBody>
      </p:sp>
      <p:sp>
        <p:nvSpPr>
          <p:cNvPr id="625" name="文本占位符 10"/>
          <p:cNvSpPr>
            <a:spLocks noGrp="true"/>
          </p:cNvSpPr>
          <p:nvPr>
            <p:ph type="body" sz="quarter" idx="12" hasCustomPrompt="true"/>
          </p:nvPr>
        </p:nvSpPr>
        <p:spPr>
          <a:xfrm>
            <a:off x="7197557" y="2284554"/>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26" name="文本占位符 11"/>
          <p:cNvSpPr>
            <a:spLocks noGrp="true"/>
          </p:cNvSpPr>
          <p:nvPr>
            <p:ph type="body" sz="quarter" idx="13" hasCustomPrompt="true"/>
          </p:nvPr>
        </p:nvSpPr>
        <p:spPr>
          <a:xfrm>
            <a:off x="7197557" y="3711707"/>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cxnSp>
        <p:nvCxnSpPr>
          <p:cNvPr id="627" name="直接连接符 26"/>
          <p:cNvCxnSpPr/>
          <p:nvPr userDrawn="true"/>
        </p:nvCxnSpPr>
        <p:spPr>
          <a:xfrm>
            <a:off x="7237503" y="3429067"/>
            <a:ext cx="1103522" cy="0"/>
          </a:xfrm>
          <a:prstGeom prst="line">
            <a:avLst/>
          </a:prstGeom>
          <a:ln w="508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8" name="组合 27"/>
          <p:cNvGrpSpPr/>
          <p:nvPr userDrawn="true"/>
        </p:nvGrpSpPr>
        <p:grpSpPr>
          <a:xfrm>
            <a:off x="10227936" y="338593"/>
            <a:ext cx="1378010" cy="690656"/>
            <a:chOff x="1585727" y="453077"/>
            <a:chExt cx="374706" cy="187802"/>
          </a:xfrm>
          <a:solidFill>
            <a:schemeClr val="accent1"/>
          </a:solidFill>
        </p:grpSpPr>
        <p:sp>
          <p:nvSpPr>
            <p:cNvPr id="629" name="任意多边形: 形状 28"/>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30" name="任意多边形: 形状 29"/>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31" name="矩形 30"/>
            <p:cNvSpPr/>
            <p:nvPr userDrawn="true"/>
          </p:nvSpPr>
          <p:spPr bwMode="auto">
            <a:xfrm>
              <a:off x="1646263" y="596082"/>
              <a:ext cx="19157" cy="8615"/>
            </a:xfrm>
            <a:prstGeom prst="rect">
              <a:avLst/>
            </a:prstGeom>
            <a:grpFill/>
            <a:ln>
              <a:noFill/>
            </a:ln>
          </p:spPr>
          <p:txBody>
            <a:bodyPr anchor="ctr"/>
            <a:lstStyle/>
            <a:p>
              <a:pPr algn="ctr"/>
              <a:endParaRPr/>
            </a:p>
          </p:txBody>
        </p:sp>
        <p:sp>
          <p:nvSpPr>
            <p:cNvPr id="632" name="任意多边形: 形状 31"/>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33" name="任意多边形: 形状 32"/>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34" name="矩形 33"/>
            <p:cNvSpPr/>
            <p:nvPr userDrawn="true"/>
          </p:nvSpPr>
          <p:spPr bwMode="auto">
            <a:xfrm>
              <a:off x="1713695" y="613312"/>
              <a:ext cx="19157" cy="9189"/>
            </a:xfrm>
            <a:prstGeom prst="rect">
              <a:avLst/>
            </a:prstGeom>
            <a:grpFill/>
            <a:ln>
              <a:noFill/>
            </a:ln>
          </p:spPr>
          <p:txBody>
            <a:bodyPr anchor="ctr"/>
            <a:lstStyle/>
            <a:p>
              <a:pPr algn="ctr"/>
              <a:endParaRPr/>
            </a:p>
          </p:txBody>
        </p:sp>
        <p:sp>
          <p:nvSpPr>
            <p:cNvPr id="635" name="任意多边形: 形状 34"/>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36" name="任意多边形: 形状 35"/>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
        <p:nvSpPr>
          <p:cNvPr id="637" name="文本框 36"/>
          <p:cNvSpPr txBox="true"/>
          <p:nvPr userDrawn="true"/>
        </p:nvSpPr>
        <p:spPr>
          <a:xfrm>
            <a:off x="7692930" y="6259195"/>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spTree>
  </p:cSld>
  <p:clrMapOvr>
    <a:masterClrMapping/>
  </p:clrMapOvr>
</p:sldLayout>
</file>

<file path=ppt/slideLayouts/slideLayout8.xml><?xml version="1.0" encoding="utf-8"?>
<p:sldLayout xmlns:a="http://schemas.openxmlformats.org/drawingml/2006/main" xmlns:p="http://schemas.openxmlformats.org/presentationml/2006/main">
  <p:cSld name="过渡页1">
    <p:spTree>
      <p:nvGrpSpPr>
        <p:cNvPr id="638" name=""/>
        <p:cNvGrpSpPr/>
        <p:nvPr/>
      </p:nvGrpSpPr>
      <p:grpSpPr>
        <a:xfrm>
          <a:off x="0" y="0"/>
          <a:ext cx="0" cy="0"/>
          <a:chOff x="0" y="0"/>
          <a:chExt cx="0" cy="0"/>
        </a:xfrm>
      </p:grpSpPr>
      <p:sp>
        <p:nvSpPr>
          <p:cNvPr id="639" name="图片占位符 6"/>
          <p:cNvSpPr>
            <a:spLocks noGrp="true"/>
          </p:cNvSpPr>
          <p:nvPr>
            <p:ph type="pic" sz="quarter" idx="10"/>
          </p:nvPr>
        </p:nvSpPr>
        <p:spPr>
          <a:xfrm>
            <a:off x="6772750" y="0"/>
            <a:ext cx="5419250" cy="6858000"/>
          </a:xfrm>
          <a:custGeom>
            <a:avLst/>
            <a:gdLst>
              <a:gd name="connsiteX0" fmla="*/ 3429000 w 5419250"/>
              <a:gd name="connsiteY0" fmla="*/ 0 h 6858000"/>
              <a:gd name="connsiteX1" fmla="*/ 5419250 w 5419250"/>
              <a:gd name="connsiteY1" fmla="*/ 0 h 6858000"/>
              <a:gd name="connsiteX2" fmla="*/ 5419250 w 5419250"/>
              <a:gd name="connsiteY2" fmla="*/ 6858000 h 6858000"/>
              <a:gd name="connsiteX3" fmla="*/ 3429000 w 5419250"/>
              <a:gd name="connsiteY3" fmla="*/ 6858000 h 6858000"/>
              <a:gd name="connsiteX4" fmla="*/ 0 w 5419250"/>
              <a:gd name="connsiteY4" fmla="*/ 3429000 h 6858000"/>
              <a:gd name="connsiteX5" fmla="*/ 3429000 w 541925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9250" h="6858000">
                <a:moveTo>
                  <a:pt x="3429000" y="0"/>
                </a:moveTo>
                <a:lnTo>
                  <a:pt x="5419250" y="0"/>
                </a:lnTo>
                <a:lnTo>
                  <a:pt x="5419250" y="6858000"/>
                </a:lnTo>
                <a:lnTo>
                  <a:pt x="3429000" y="6858000"/>
                </a:lnTo>
                <a:cubicBezTo>
                  <a:pt x="1535216" y="6858000"/>
                  <a:pt x="0" y="5322784"/>
                  <a:pt x="0" y="3429000"/>
                </a:cubicBezTo>
                <a:cubicBezTo>
                  <a:pt x="0" y="1535216"/>
                  <a:pt x="1535216" y="0"/>
                  <a:pt x="3429000" y="0"/>
                </a:cubicBezTo>
                <a:close/>
              </a:path>
            </a:pathLst>
          </a:custGeom>
        </p:spPr>
        <p:txBody>
          <a:bodyPr wrap="square">
            <a:noAutofit/>
          </a:bodyPr>
          <a:lstStyle/>
          <a:p>
            <a:pPr/>
            <a:endParaRPr lang="zh-CN" altLang="en-US"/>
          </a:p>
        </p:txBody>
      </p:sp>
      <p:cxnSp>
        <p:nvCxnSpPr>
          <p:cNvPr id="640" name="直接连接符 7"/>
          <p:cNvCxnSpPr/>
          <p:nvPr userDrawn="true"/>
        </p:nvCxnSpPr>
        <p:spPr>
          <a:xfrm>
            <a:off x="1626978" y="5301345"/>
            <a:ext cx="312463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41" name="文本占位符 8"/>
          <p:cNvSpPr>
            <a:spLocks noGrp="true"/>
          </p:cNvSpPr>
          <p:nvPr>
            <p:ph type="body" sz="quarter" idx="11" hasCustomPrompt="true"/>
          </p:nvPr>
        </p:nvSpPr>
        <p:spPr>
          <a:xfrm>
            <a:off x="1550777" y="1819627"/>
            <a:ext cx="2732752" cy="2003625"/>
          </a:xfrm>
          <a:prstGeom prst="rect">
            <a:avLst/>
          </a:prstGeom>
          <a:noFill/>
        </p:spPr>
        <p:txBody>
          <a:bodyPr wrap="none" lIns="0" rIns="0" rtlCol="false">
            <a:noAutofit/>
          </a:bodyPr>
          <a:lstStyle>
            <a:lvl1pPr marL="0" indent="0">
              <a:buNone/>
              <a:defRPr lang="zh-CN" altLang="en-US" sz="13800" b="true" smtClean="false">
                <a:gradFill>
                  <a:gsLst>
                    <a:gs pos="9000">
                      <a:schemeClr val="accent1">
                        <a:lumMod val="5000"/>
                        <a:lumOff val="95000"/>
                        <a:alpha val="0"/>
                      </a:schemeClr>
                    </a:gs>
                    <a:gs pos="35255">
                      <a:schemeClr val="accent1">
                        <a:lumMod val="40000"/>
                        <a:lumOff val="60000"/>
                      </a:schemeClr>
                    </a:gs>
                    <a:gs pos="61000">
                      <a:schemeClr val="accent1">
                        <a:lumMod val="60000"/>
                        <a:lumOff val="40000"/>
                      </a:schemeClr>
                    </a:gs>
                    <a:gs pos="100000">
                      <a:schemeClr val="accent1"/>
                    </a:gs>
                  </a:gsLst>
                  <a:lin ang="16200000" scaled="false"/>
                </a:gradFill>
                <a:latin typeface="+mn-ea"/>
                <a:ea typeface="+mn-ea"/>
              </a:defRPr>
            </a:lvl1pPr>
          </a:lstStyle>
          <a:p>
            <a:pPr marL="0" lvl="0"/>
            <a:r>
              <a:rPr lang="en-US" altLang="zh-CN" dirty="false"/>
              <a:t>0X</a:t>
            </a:r>
            <a:endParaRPr lang="zh-CN" altLang="en-US" dirty="false"/>
          </a:p>
        </p:txBody>
      </p:sp>
      <p:sp>
        <p:nvSpPr>
          <p:cNvPr id="642" name="文本占位符 9"/>
          <p:cNvSpPr>
            <a:spLocks noGrp="true"/>
          </p:cNvSpPr>
          <p:nvPr>
            <p:ph type="body" sz="quarter" idx="12" hasCustomPrompt="true"/>
          </p:nvPr>
        </p:nvSpPr>
        <p:spPr>
          <a:xfrm>
            <a:off x="1626978" y="3706948"/>
            <a:ext cx="3574579" cy="923330"/>
          </a:xfrm>
          <a:prstGeom prst="rect">
            <a:avLst/>
          </a:prstGeom>
          <a:noFill/>
        </p:spPr>
        <p:txBody>
          <a:bodyPr wrap="square" lIns="0" rtlCol="false">
            <a:spAutoFit/>
          </a:bodyPr>
          <a:lstStyle>
            <a:lvl1pPr marL="0" indent="0">
              <a:buNone/>
              <a:defRPr lang="zh-CN" altLang="en-US" sz="6000" b="true" smtClean="false">
                <a:solidFill>
                  <a:schemeClr val="accent1"/>
                </a:solidFill>
                <a:latin typeface="+mn-ea"/>
                <a:ea typeface="+mn-ea"/>
              </a:defRPr>
            </a:lvl1pPr>
          </a:lstStyle>
          <a:p>
            <a:pPr marL="0" lvl="0"/>
            <a:r>
              <a:rPr lang="zh-CN" altLang="en-US" dirty="false"/>
              <a:t>章节标题</a:t>
            </a:r>
            <a:endParaRPr lang="en-US" altLang="zh-CN" dirty="false"/>
          </a:p>
        </p:txBody>
      </p:sp>
      <p:sp>
        <p:nvSpPr>
          <p:cNvPr id="643" name="文本占位符 10"/>
          <p:cNvSpPr>
            <a:spLocks noGrp="true"/>
          </p:cNvSpPr>
          <p:nvPr>
            <p:ph type="body" sz="quarter" idx="13" hasCustomPrompt="true"/>
          </p:nvPr>
        </p:nvSpPr>
        <p:spPr>
          <a:xfrm>
            <a:off x="1626978" y="4646022"/>
            <a:ext cx="3574579" cy="424732"/>
          </a:xfrm>
          <a:prstGeom prst="rect">
            <a:avLst/>
          </a:prstGeom>
        </p:spPr>
        <p:txBody>
          <a:bodyPr wrap="square" lIns="0">
            <a:spAutoFit/>
          </a:bodyPr>
          <a:lstStyle>
            <a:lvl1pPr marL="0" indent="0">
              <a:buNone/>
              <a:defRPr lang="en-US" altLang="zh-CN" sz="2400" smtClean="false">
                <a:solidFill>
                  <a:schemeClr val="tx1">
                    <a:lumMod val="65000"/>
                    <a:lumOff val="35000"/>
                  </a:schemeClr>
                </a:solidFill>
                <a:latin typeface="+mn-lt"/>
                <a:ea typeface="+mn-ea"/>
              </a:defRPr>
            </a:lvl1pPr>
          </a:lstStyle>
          <a:p>
            <a:pPr marL="0" lvl="0"/>
            <a:r>
              <a:rPr lang="en-US" altLang="zh-CN" dirty="false"/>
              <a:t>Chapter Title</a:t>
            </a:r>
            <a:endParaRPr lang="en-US" altLang="zh-CN" dirty="false"/>
          </a:p>
        </p:txBody>
      </p:sp>
      <p:sp>
        <p:nvSpPr>
          <p:cNvPr id="644" name="文本框 117"/>
          <p:cNvSpPr txBox="true"/>
          <p:nvPr userDrawn="true"/>
        </p:nvSpPr>
        <p:spPr>
          <a:xfrm>
            <a:off x="566643" y="6187578"/>
            <a:ext cx="4219670" cy="307777"/>
          </a:xfrm>
          <a:prstGeom prst="rect">
            <a:avLst/>
          </a:prstGeom>
          <a:noFill/>
        </p:spPr>
        <p:txBody>
          <a:bodyPr wrap="square" rtlCol="false">
            <a:spAutoFit/>
          </a:bodyPr>
          <a:lstStyle>
            <a:defPPr>
              <a:defRPr lang="zh-CN"/>
            </a:defPPr>
            <a:lvl1pPr>
              <a:defRPr sz="1400">
                <a:solidFill>
                  <a:schemeClr val="bg1">
                    <a:lumMod val="65000"/>
                  </a:schemeClr>
                </a:solidFill>
              </a:defRPr>
            </a:lvl1pPr>
          </a:lstStyle>
          <a:p>
            <a:pPr lvl="0"/>
            <a:r>
              <a:rPr lang="zh-CN" altLang="en-US" dirty="false"/>
              <a:t>明德 厚学 求是 创新      </a:t>
            </a:r>
            <a:r>
              <a:rPr lang="en-US" altLang="zh-CN" dirty="false"/>
              <a:t>http://www.hust.edu.cn/</a:t>
            </a:r>
            <a:endParaRPr lang="zh-CN" altLang="en-US" dirty="false"/>
          </a:p>
        </p:txBody>
      </p:sp>
      <p:grpSp>
        <p:nvGrpSpPr>
          <p:cNvPr id="645" name="组合 118"/>
          <p:cNvGrpSpPr/>
          <p:nvPr userDrawn="true"/>
        </p:nvGrpSpPr>
        <p:grpSpPr>
          <a:xfrm>
            <a:off x="660401" y="439644"/>
            <a:ext cx="966578" cy="484447"/>
            <a:chOff x="1585727" y="453077"/>
            <a:chExt cx="374706" cy="187802"/>
          </a:xfrm>
          <a:solidFill>
            <a:schemeClr val="accent1"/>
          </a:solidFill>
        </p:grpSpPr>
        <p:sp>
          <p:nvSpPr>
            <p:cNvPr id="646" name="任意多边形: 形状 119"/>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47" name="任意多边形: 形状 120"/>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48" name="矩形 121"/>
            <p:cNvSpPr/>
            <p:nvPr userDrawn="true"/>
          </p:nvSpPr>
          <p:spPr bwMode="auto">
            <a:xfrm>
              <a:off x="1646263" y="596082"/>
              <a:ext cx="19157" cy="8615"/>
            </a:xfrm>
            <a:prstGeom prst="rect">
              <a:avLst/>
            </a:prstGeom>
            <a:grpFill/>
            <a:ln>
              <a:noFill/>
            </a:ln>
          </p:spPr>
          <p:txBody>
            <a:bodyPr anchor="ctr"/>
            <a:lstStyle/>
            <a:p>
              <a:pPr algn="ctr"/>
              <a:endParaRPr/>
            </a:p>
          </p:txBody>
        </p:sp>
        <p:sp>
          <p:nvSpPr>
            <p:cNvPr id="649" name="任意多边形: 形状 122"/>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50" name="任意多边形: 形状 123"/>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51" name="矩形 124"/>
            <p:cNvSpPr/>
            <p:nvPr userDrawn="true"/>
          </p:nvSpPr>
          <p:spPr bwMode="auto">
            <a:xfrm>
              <a:off x="1713695" y="613312"/>
              <a:ext cx="19157" cy="9189"/>
            </a:xfrm>
            <a:prstGeom prst="rect">
              <a:avLst/>
            </a:prstGeom>
            <a:grpFill/>
            <a:ln>
              <a:noFill/>
            </a:ln>
          </p:spPr>
          <p:txBody>
            <a:bodyPr anchor="ctr"/>
            <a:lstStyle/>
            <a:p>
              <a:pPr algn="ctr"/>
              <a:endParaRPr/>
            </a:p>
          </p:txBody>
        </p:sp>
        <p:sp>
          <p:nvSpPr>
            <p:cNvPr id="652" name="任意多边形: 形状 125"/>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53" name="任意多边形: 形状 126"/>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Layouts/slideLayout9.xml><?xml version="1.0" encoding="utf-8"?>
<p:sldLayout xmlns:a="http://schemas.openxmlformats.org/drawingml/2006/main" xmlns:p="http://schemas.openxmlformats.org/presentationml/2006/main" xmlns:r="http://schemas.openxmlformats.org/officeDocument/2006/relationships">
  <p:cSld name="内容页">
    <p:bg>
      <p:bgPr>
        <a:solidFill>
          <a:schemeClr val="bg1">
            <a:lumMod val="95000"/>
          </a:schemeClr>
        </a:solidFill>
        <a:effectLst/>
      </p:bgPr>
    </p:bg>
    <p:spTree>
      <p:nvGrpSpPr>
        <p:cNvPr id="654" name=""/>
        <p:cNvGrpSpPr/>
        <p:nvPr/>
      </p:nvGrpSpPr>
      <p:grpSpPr>
        <a:xfrm>
          <a:off x="0" y="0"/>
          <a:ext cx="0" cy="0"/>
          <a:chOff x="0" y="0"/>
          <a:chExt cx="0" cy="0"/>
        </a:xfrm>
      </p:grpSpPr>
      <p:pic>
        <p:nvPicPr>
          <p:cNvPr id="655" name="图片 124"/>
          <p:cNvPicPr>
            <a:picLocks noChangeAspect="true"/>
          </p:cNvPicPr>
          <p:nvPr userDrawn="true"/>
        </p:nvPicPr>
        <p:blipFill rotWithShape="true">
          <a:blip r:embed="rId1">
            <a:alphaModFix amt="6000"/>
            <a:extLst>
              <a:ext uri="{28A0092B-C50C-407E-A947-70E740481C1C}"/>
            </a:extLst>
          </a:blip>
          <a:srcRect b="25000"/>
          <a:stretch>
            <a:fillRect/>
          </a:stretch>
        </p:blipFill>
        <p:spPr>
          <a:xfrm>
            <a:off x="0" y="0"/>
            <a:ext cx="12192000" cy="6858000"/>
          </a:xfrm>
          <a:prstGeom prst="rect">
            <a:avLst/>
          </a:prstGeom>
          <a:noFill/>
        </p:spPr>
      </p:pic>
      <p:sp>
        <p:nvSpPr>
          <p:cNvPr id="656" name="文本框 118"/>
          <p:cNvSpPr txBox="true"/>
          <p:nvPr userDrawn="true"/>
        </p:nvSpPr>
        <p:spPr>
          <a:xfrm>
            <a:off x="573312" y="6385246"/>
            <a:ext cx="2339761" cy="307777"/>
          </a:xfrm>
          <a:prstGeom prst="rect">
            <a:avLst/>
          </a:prstGeom>
          <a:noFill/>
        </p:spPr>
        <p:txBody>
          <a:bodyPr wrap="square" rtlCol="false">
            <a:spAutoFit/>
          </a:bodyPr>
          <a:lstStyle/>
          <a:p>
            <a:pPr/>
            <a:r>
              <a:rPr lang="zh-CN" altLang="en-US" sz="1400" dirty="false">
                <a:solidFill>
                  <a:schemeClr val="tx1">
                    <a:lumMod val="85000"/>
                    <a:lumOff val="15000"/>
                  </a:schemeClr>
                </a:solidFill>
              </a:rPr>
              <a:t>明德 厚学 求是 创新</a:t>
            </a:r>
            <a:endParaRPr lang="zh-CN" altLang="en-US" sz="1400" dirty="false">
              <a:solidFill>
                <a:schemeClr val="tx1">
                  <a:lumMod val="85000"/>
                  <a:lumOff val="15000"/>
                </a:schemeClr>
              </a:solidFill>
            </a:endParaRPr>
          </a:p>
        </p:txBody>
      </p:sp>
      <p:sp>
        <p:nvSpPr>
          <p:cNvPr id="657" name="文本框 119"/>
          <p:cNvSpPr txBox="true"/>
          <p:nvPr userDrawn="true"/>
        </p:nvSpPr>
        <p:spPr>
          <a:xfrm>
            <a:off x="9548477" y="6385246"/>
            <a:ext cx="2339761" cy="307777"/>
          </a:xfrm>
          <a:prstGeom prst="rect">
            <a:avLst/>
          </a:prstGeom>
          <a:noFill/>
        </p:spPr>
        <p:txBody>
          <a:bodyPr wrap="square" rtlCol="false">
            <a:spAutoFit/>
          </a:bodyPr>
          <a:lstStyle/>
          <a:p>
            <a:pPr/>
            <a:r>
              <a:rPr lang="en-US" altLang="zh-CN" sz="1400" dirty="false">
                <a:solidFill>
                  <a:schemeClr val="tx1">
                    <a:lumMod val="85000"/>
                    <a:lumOff val="15000"/>
                  </a:schemeClr>
                </a:solidFill>
              </a:rPr>
              <a:t>http://www.hust.edu.cn/</a:t>
            </a:r>
            <a:endParaRPr lang="zh-CN" altLang="en-US" sz="1400" dirty="false">
              <a:solidFill>
                <a:schemeClr val="tx1">
                  <a:lumMod val="85000"/>
                  <a:lumOff val="15000"/>
                </a:schemeClr>
              </a:solidFill>
            </a:endParaRPr>
          </a:p>
        </p:txBody>
      </p:sp>
      <p:sp>
        <p:nvSpPr>
          <p:cNvPr id="658" name="椭圆 286"/>
          <p:cNvSpPr/>
          <p:nvPr userDrawn="true"/>
        </p:nvSpPr>
        <p:spPr>
          <a:xfrm>
            <a:off x="314691" y="151816"/>
            <a:ext cx="654470" cy="65447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false" anchor="ctr"/>
          <a:lstStyle/>
          <a:p>
            <a:pPr algn="ctr"/>
            <a:endParaRPr lang="zh-CN" altLang="en-US"/>
          </a:p>
        </p:txBody>
      </p:sp>
      <p:sp>
        <p:nvSpPr>
          <p:cNvPr id="659" name="文本占位符 163"/>
          <p:cNvSpPr>
            <a:spLocks noGrp="true"/>
          </p:cNvSpPr>
          <p:nvPr userDrawn="true">
            <p:ph type="body" sz="quarter" idx="12" hasCustomPrompt="true"/>
          </p:nvPr>
        </p:nvSpPr>
        <p:spPr>
          <a:xfrm>
            <a:off x="566962" y="265803"/>
            <a:ext cx="4836888" cy="426497"/>
          </a:xfrm>
          <a:prstGeom prst="rect">
            <a:avLst/>
          </a:prstGeom>
        </p:spPr>
        <p:txBody>
          <a:bodyPr vert="horz" lIns="91440" tIns="45720" rIns="91440" bIns="45720" rtlCol="false" anchor="ctr">
            <a:noAutofit/>
          </a:bodyPr>
          <a:lstStyle>
            <a:lvl1pPr>
              <a:defRPr lang="zh-CN" altLang="en-US" b="true" dirty="false">
                <a:solidFill>
                  <a:schemeClr val="tx1"/>
                </a:solidFill>
                <a:latin typeface="+mn-ea"/>
                <a:ea typeface="+mn-ea"/>
              </a:defRPr>
            </a:lvl1pPr>
          </a:lstStyle>
          <a:p>
            <a:pPr marL="0" lvl="0" indent="0">
              <a:buNone/>
            </a:pPr>
            <a:r>
              <a:rPr lang="zh-CN" altLang="en-US" dirty="false"/>
              <a:t>请输入标题或观点</a:t>
            </a:r>
            <a:endParaRPr lang="zh-CN" altLang="en-US" dirty="false"/>
          </a:p>
        </p:txBody>
      </p:sp>
      <p:cxnSp>
        <p:nvCxnSpPr>
          <p:cNvPr id="660" name="直接连接符 122"/>
          <p:cNvCxnSpPr/>
          <p:nvPr userDrawn="true"/>
        </p:nvCxnSpPr>
        <p:spPr>
          <a:xfrm>
            <a:off x="660400" y="6293875"/>
            <a:ext cx="10858500" cy="0"/>
          </a:xfrm>
          <a:prstGeom prst="line">
            <a:avLst/>
          </a:prstGeom>
          <a:ln w="22225" cap="rnd">
            <a:solidFill>
              <a:schemeClr val="accent1"/>
            </a:solidFill>
            <a:round/>
            <a:headEnd type="oval"/>
            <a:tailEnd type="oval"/>
          </a:ln>
        </p:spPr>
        <p:style>
          <a:lnRef idx="1">
            <a:schemeClr val="accent1"/>
          </a:lnRef>
          <a:fillRef idx="0">
            <a:schemeClr val="accent1"/>
          </a:fillRef>
          <a:effectRef idx="0">
            <a:schemeClr val="accent1"/>
          </a:effectRef>
          <a:fontRef idx="minor">
            <a:schemeClr val="tx1"/>
          </a:fontRef>
        </p:style>
      </p:cxnSp>
      <p:grpSp>
        <p:nvGrpSpPr>
          <p:cNvPr id="661" name="组合 274"/>
          <p:cNvGrpSpPr/>
          <p:nvPr userDrawn="true"/>
        </p:nvGrpSpPr>
        <p:grpSpPr>
          <a:xfrm>
            <a:off x="10672870" y="250062"/>
            <a:ext cx="913766" cy="457978"/>
            <a:chOff x="1585727" y="453077"/>
            <a:chExt cx="374706" cy="187802"/>
          </a:xfrm>
          <a:solidFill>
            <a:schemeClr val="accent1"/>
          </a:solidFill>
        </p:grpSpPr>
        <p:sp>
          <p:nvSpPr>
            <p:cNvPr id="662" name="任意多边形: 形状 275"/>
            <p:cNvSpPr/>
            <p:nvPr userDrawn="true"/>
          </p:nvSpPr>
          <p:spPr bwMode="auto">
            <a:xfrm>
              <a:off x="1619443" y="555306"/>
              <a:ext cx="45210" cy="67195"/>
            </a:xfrm>
            <a:custGeom>
              <a:avLst/>
              <a:gdLst>
                <a:gd name="T0" fmla="*/ 27 w 59"/>
                <a:gd name="T1" fmla="*/ 0 h 117"/>
                <a:gd name="T2" fmla="*/ 59 w 59"/>
                <a:gd name="T3" fmla="*/ 0 h 117"/>
                <a:gd name="T4" fmla="*/ 33 w 59"/>
                <a:gd name="T5" fmla="*/ 117 h 117"/>
                <a:gd name="T6" fmla="*/ 0 w 59"/>
                <a:gd name="T7" fmla="*/ 117 h 117"/>
                <a:gd name="T8" fmla="*/ 27 w 59"/>
                <a:gd name="T9" fmla="*/ 0 h 117"/>
              </a:gdLst>
              <a:ahLst/>
              <a:cxnLst>
                <a:cxn ang="0">
                  <a:pos x="T0" y="T1"/>
                </a:cxn>
                <a:cxn ang="0">
                  <a:pos x="T2" y="T3"/>
                </a:cxn>
                <a:cxn ang="0">
                  <a:pos x="T4" y="T5"/>
                </a:cxn>
                <a:cxn ang="0">
                  <a:pos x="T6" y="T7"/>
                </a:cxn>
                <a:cxn ang="0">
                  <a:pos x="T8" y="T9"/>
                </a:cxn>
              </a:cxnLst>
              <a:rect l="0" t="0" r="r" b="b"/>
              <a:pathLst>
                <a:path w="59" h="117">
                  <a:moveTo>
                    <a:pt x="27" y="0"/>
                  </a:moveTo>
                  <a:lnTo>
                    <a:pt x="59" y="0"/>
                  </a:lnTo>
                  <a:lnTo>
                    <a:pt x="33" y="117"/>
                  </a:lnTo>
                  <a:lnTo>
                    <a:pt x="0" y="117"/>
                  </a:lnTo>
                  <a:lnTo>
                    <a:pt x="27" y="0"/>
                  </a:lnTo>
                  <a:close/>
                </a:path>
              </a:pathLst>
            </a:custGeom>
            <a:grpFill/>
            <a:ln>
              <a:noFill/>
            </a:ln>
          </p:spPr>
          <p:txBody>
            <a:bodyPr anchor="ctr"/>
            <a:lstStyle/>
            <a:p>
              <a:pPr algn="ctr"/>
              <a:endParaRPr/>
            </a:p>
          </p:txBody>
        </p:sp>
        <p:sp>
          <p:nvSpPr>
            <p:cNvPr id="663" name="任意多边形: 形状 276"/>
            <p:cNvSpPr/>
            <p:nvPr userDrawn="true"/>
          </p:nvSpPr>
          <p:spPr bwMode="auto">
            <a:xfrm>
              <a:off x="1653926" y="555306"/>
              <a:ext cx="48275" cy="67195"/>
            </a:xfrm>
            <a:custGeom>
              <a:avLst/>
              <a:gdLst>
                <a:gd name="T0" fmla="*/ 27 w 63"/>
                <a:gd name="T1" fmla="*/ 0 h 117"/>
                <a:gd name="T2" fmla="*/ 63 w 63"/>
                <a:gd name="T3" fmla="*/ 0 h 117"/>
                <a:gd name="T4" fmla="*/ 36 w 63"/>
                <a:gd name="T5" fmla="*/ 117 h 117"/>
                <a:gd name="T6" fmla="*/ 0 w 63"/>
                <a:gd name="T7" fmla="*/ 117 h 117"/>
                <a:gd name="T8" fmla="*/ 27 w 63"/>
                <a:gd name="T9" fmla="*/ 0 h 117"/>
              </a:gdLst>
              <a:ahLst/>
              <a:cxnLst>
                <a:cxn ang="0">
                  <a:pos x="T0" y="T1"/>
                </a:cxn>
                <a:cxn ang="0">
                  <a:pos x="T2" y="T3"/>
                </a:cxn>
                <a:cxn ang="0">
                  <a:pos x="T4" y="T5"/>
                </a:cxn>
                <a:cxn ang="0">
                  <a:pos x="T6" y="T7"/>
                </a:cxn>
                <a:cxn ang="0">
                  <a:pos x="T8" y="T9"/>
                </a:cxn>
              </a:cxnLst>
              <a:rect l="0" t="0" r="r" b="b"/>
              <a:pathLst>
                <a:path w="63" h="117">
                  <a:moveTo>
                    <a:pt x="27" y="0"/>
                  </a:moveTo>
                  <a:lnTo>
                    <a:pt x="63" y="0"/>
                  </a:lnTo>
                  <a:lnTo>
                    <a:pt x="36" y="117"/>
                  </a:lnTo>
                  <a:lnTo>
                    <a:pt x="0" y="117"/>
                  </a:lnTo>
                  <a:lnTo>
                    <a:pt x="27" y="0"/>
                  </a:lnTo>
                  <a:close/>
                </a:path>
              </a:pathLst>
            </a:custGeom>
            <a:grpFill/>
            <a:ln>
              <a:noFill/>
            </a:ln>
          </p:spPr>
          <p:txBody>
            <a:bodyPr anchor="ctr"/>
            <a:lstStyle/>
            <a:p>
              <a:pPr algn="ctr"/>
              <a:endParaRPr/>
            </a:p>
          </p:txBody>
        </p:sp>
        <p:sp>
          <p:nvSpPr>
            <p:cNvPr id="664" name="矩形 277"/>
            <p:cNvSpPr/>
            <p:nvPr userDrawn="true"/>
          </p:nvSpPr>
          <p:spPr bwMode="auto">
            <a:xfrm>
              <a:off x="1646263" y="596082"/>
              <a:ext cx="19157" cy="8615"/>
            </a:xfrm>
            <a:prstGeom prst="rect">
              <a:avLst/>
            </a:prstGeom>
            <a:grpFill/>
            <a:ln>
              <a:noFill/>
            </a:ln>
          </p:spPr>
          <p:txBody>
            <a:bodyPr anchor="ctr"/>
            <a:lstStyle/>
            <a:p>
              <a:pPr algn="ctr"/>
              <a:endParaRPr/>
            </a:p>
          </p:txBody>
        </p:sp>
        <p:sp>
          <p:nvSpPr>
            <p:cNvPr id="665" name="任意多边形: 形状 278"/>
            <p:cNvSpPr/>
            <p:nvPr userDrawn="true"/>
          </p:nvSpPr>
          <p:spPr bwMode="auto">
            <a:xfrm>
              <a:off x="1689940" y="555306"/>
              <a:ext cx="45976" cy="67195"/>
            </a:xfrm>
            <a:custGeom>
              <a:avLst/>
              <a:gdLst>
                <a:gd name="T0" fmla="*/ 25 w 60"/>
                <a:gd name="T1" fmla="*/ 0 h 117"/>
                <a:gd name="T2" fmla="*/ 60 w 60"/>
                <a:gd name="T3" fmla="*/ 0 h 117"/>
                <a:gd name="T4" fmla="*/ 34 w 60"/>
                <a:gd name="T5" fmla="*/ 117 h 117"/>
                <a:gd name="T6" fmla="*/ 0 w 60"/>
                <a:gd name="T7" fmla="*/ 117 h 117"/>
                <a:gd name="T8" fmla="*/ 25 w 60"/>
                <a:gd name="T9" fmla="*/ 0 h 117"/>
              </a:gdLst>
              <a:ahLst/>
              <a:cxnLst>
                <a:cxn ang="0">
                  <a:pos x="T0" y="T1"/>
                </a:cxn>
                <a:cxn ang="0">
                  <a:pos x="T2" y="T3"/>
                </a:cxn>
                <a:cxn ang="0">
                  <a:pos x="T4" y="T5"/>
                </a:cxn>
                <a:cxn ang="0">
                  <a:pos x="T6" y="T7"/>
                </a:cxn>
                <a:cxn ang="0">
                  <a:pos x="T8" y="T9"/>
                </a:cxn>
              </a:cxnLst>
              <a:rect l="0" t="0" r="r" b="b"/>
              <a:pathLst>
                <a:path w="60" h="117">
                  <a:moveTo>
                    <a:pt x="25" y="0"/>
                  </a:moveTo>
                  <a:lnTo>
                    <a:pt x="60" y="0"/>
                  </a:lnTo>
                  <a:lnTo>
                    <a:pt x="34" y="117"/>
                  </a:lnTo>
                  <a:lnTo>
                    <a:pt x="0" y="117"/>
                  </a:lnTo>
                  <a:lnTo>
                    <a:pt x="25" y="0"/>
                  </a:lnTo>
                  <a:close/>
                </a:path>
              </a:pathLst>
            </a:custGeom>
            <a:grpFill/>
            <a:ln>
              <a:noFill/>
            </a:ln>
          </p:spPr>
          <p:txBody>
            <a:bodyPr anchor="ctr"/>
            <a:lstStyle/>
            <a:p>
              <a:pPr algn="ctr"/>
              <a:endParaRPr/>
            </a:p>
          </p:txBody>
        </p:sp>
        <p:sp>
          <p:nvSpPr>
            <p:cNvPr id="666" name="任意多边形: 形状 279"/>
            <p:cNvSpPr/>
            <p:nvPr userDrawn="true"/>
          </p:nvSpPr>
          <p:spPr bwMode="auto">
            <a:xfrm>
              <a:off x="1724422" y="555306"/>
              <a:ext cx="45210" cy="67195"/>
            </a:xfrm>
            <a:custGeom>
              <a:avLst/>
              <a:gdLst>
                <a:gd name="T0" fmla="*/ 25 w 59"/>
                <a:gd name="T1" fmla="*/ 0 h 117"/>
                <a:gd name="T2" fmla="*/ 59 w 59"/>
                <a:gd name="T3" fmla="*/ 0 h 117"/>
                <a:gd name="T4" fmla="*/ 34 w 59"/>
                <a:gd name="T5" fmla="*/ 117 h 117"/>
                <a:gd name="T6" fmla="*/ 0 w 59"/>
                <a:gd name="T7" fmla="*/ 117 h 117"/>
                <a:gd name="T8" fmla="*/ 25 w 59"/>
                <a:gd name="T9" fmla="*/ 0 h 117"/>
              </a:gdLst>
              <a:ahLst/>
              <a:cxnLst>
                <a:cxn ang="0">
                  <a:pos x="T0" y="T1"/>
                </a:cxn>
                <a:cxn ang="0">
                  <a:pos x="T2" y="T3"/>
                </a:cxn>
                <a:cxn ang="0">
                  <a:pos x="T4" y="T5"/>
                </a:cxn>
                <a:cxn ang="0">
                  <a:pos x="T6" y="T7"/>
                </a:cxn>
                <a:cxn ang="0">
                  <a:pos x="T8" y="T9"/>
                </a:cxn>
              </a:cxnLst>
              <a:rect l="0" t="0" r="r" b="b"/>
              <a:pathLst>
                <a:path w="59" h="117">
                  <a:moveTo>
                    <a:pt x="25" y="0"/>
                  </a:moveTo>
                  <a:lnTo>
                    <a:pt x="59" y="0"/>
                  </a:lnTo>
                  <a:lnTo>
                    <a:pt x="34" y="117"/>
                  </a:lnTo>
                  <a:lnTo>
                    <a:pt x="0" y="117"/>
                  </a:lnTo>
                  <a:lnTo>
                    <a:pt x="25" y="0"/>
                  </a:lnTo>
                  <a:close/>
                </a:path>
              </a:pathLst>
            </a:custGeom>
            <a:grpFill/>
            <a:ln>
              <a:noFill/>
            </a:ln>
          </p:spPr>
          <p:txBody>
            <a:bodyPr anchor="ctr"/>
            <a:lstStyle/>
            <a:p>
              <a:pPr algn="ctr"/>
              <a:endParaRPr/>
            </a:p>
          </p:txBody>
        </p:sp>
        <p:sp>
          <p:nvSpPr>
            <p:cNvPr id="667" name="矩形 280"/>
            <p:cNvSpPr/>
            <p:nvPr userDrawn="true"/>
          </p:nvSpPr>
          <p:spPr bwMode="auto">
            <a:xfrm>
              <a:off x="1713695" y="613312"/>
              <a:ext cx="19157" cy="9189"/>
            </a:xfrm>
            <a:prstGeom prst="rect">
              <a:avLst/>
            </a:prstGeom>
            <a:grpFill/>
            <a:ln>
              <a:noFill/>
            </a:ln>
          </p:spPr>
          <p:txBody>
            <a:bodyPr anchor="ctr"/>
            <a:lstStyle/>
            <a:p>
              <a:pPr algn="ctr"/>
              <a:endParaRPr/>
            </a:p>
          </p:txBody>
        </p:sp>
        <p:sp>
          <p:nvSpPr>
            <p:cNvPr id="668" name="任意多边形: 形状 281"/>
            <p:cNvSpPr/>
            <p:nvPr userDrawn="true"/>
          </p:nvSpPr>
          <p:spPr bwMode="auto">
            <a:xfrm>
              <a:off x="1585727" y="453077"/>
              <a:ext cx="374706" cy="187802"/>
            </a:xfrm>
            <a:custGeom>
              <a:avLst/>
              <a:gdLst>
                <a:gd name="T0" fmla="*/ 0 w 989"/>
                <a:gd name="T1" fmla="*/ 662 h 662"/>
                <a:gd name="T2" fmla="*/ 572 w 989"/>
                <a:gd name="T3" fmla="*/ 662 h 662"/>
                <a:gd name="T4" fmla="*/ 643 w 989"/>
                <a:gd name="T5" fmla="*/ 503 h 662"/>
                <a:gd name="T6" fmla="*/ 545 w 989"/>
                <a:gd name="T7" fmla="*/ 374 h 662"/>
                <a:gd name="T8" fmla="*/ 343 w 989"/>
                <a:gd name="T9" fmla="*/ 134 h 662"/>
                <a:gd name="T10" fmla="*/ 821 w 989"/>
                <a:gd name="T11" fmla="*/ 251 h 662"/>
                <a:gd name="T12" fmla="*/ 800 w 989"/>
                <a:gd name="T13" fmla="*/ 283 h 662"/>
                <a:gd name="T14" fmla="*/ 620 w 989"/>
                <a:gd name="T15" fmla="*/ 357 h 662"/>
                <a:gd name="T16" fmla="*/ 871 w 989"/>
                <a:gd name="T17" fmla="*/ 297 h 662"/>
                <a:gd name="T18" fmla="*/ 751 w 989"/>
                <a:gd name="T19" fmla="*/ 55 h 662"/>
                <a:gd name="T20" fmla="*/ 341 w 989"/>
                <a:gd name="T21" fmla="*/ 118 h 662"/>
                <a:gd name="T22" fmla="*/ 322 w 989"/>
                <a:gd name="T23" fmla="*/ 249 h 662"/>
                <a:gd name="T24" fmla="*/ 545 w 989"/>
                <a:gd name="T25" fmla="*/ 406 h 662"/>
                <a:gd name="T26" fmla="*/ 349 w 989"/>
                <a:gd name="T27" fmla="*/ 622 h 662"/>
                <a:gd name="T28" fmla="*/ 93 w 989"/>
                <a:gd name="T29" fmla="*/ 621 h 662"/>
                <a:gd name="T30" fmla="*/ 0 w 989"/>
                <a:gd name="T31" fmla="*/ 662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9" h="662">
                  <a:moveTo>
                    <a:pt x="0" y="662"/>
                  </a:moveTo>
                  <a:cubicBezTo>
                    <a:pt x="572" y="662"/>
                    <a:pt x="572" y="662"/>
                    <a:pt x="572" y="662"/>
                  </a:cubicBezTo>
                  <a:cubicBezTo>
                    <a:pt x="580" y="662"/>
                    <a:pt x="643" y="581"/>
                    <a:pt x="643" y="503"/>
                  </a:cubicBezTo>
                  <a:cubicBezTo>
                    <a:pt x="643" y="456"/>
                    <a:pt x="585" y="416"/>
                    <a:pt x="545" y="374"/>
                  </a:cubicBezTo>
                  <a:cubicBezTo>
                    <a:pt x="470" y="245"/>
                    <a:pt x="301" y="204"/>
                    <a:pt x="343" y="134"/>
                  </a:cubicBezTo>
                  <a:cubicBezTo>
                    <a:pt x="369" y="66"/>
                    <a:pt x="740" y="197"/>
                    <a:pt x="821" y="251"/>
                  </a:cubicBezTo>
                  <a:cubicBezTo>
                    <a:pt x="870" y="284"/>
                    <a:pt x="858" y="291"/>
                    <a:pt x="800" y="283"/>
                  </a:cubicBezTo>
                  <a:cubicBezTo>
                    <a:pt x="706" y="284"/>
                    <a:pt x="656" y="271"/>
                    <a:pt x="620" y="357"/>
                  </a:cubicBezTo>
                  <a:cubicBezTo>
                    <a:pt x="776" y="351"/>
                    <a:pt x="840" y="364"/>
                    <a:pt x="871" y="297"/>
                  </a:cubicBezTo>
                  <a:cubicBezTo>
                    <a:pt x="989" y="132"/>
                    <a:pt x="901" y="86"/>
                    <a:pt x="751" y="55"/>
                  </a:cubicBezTo>
                  <a:cubicBezTo>
                    <a:pt x="480" y="0"/>
                    <a:pt x="375" y="65"/>
                    <a:pt x="341" y="118"/>
                  </a:cubicBezTo>
                  <a:cubicBezTo>
                    <a:pt x="245" y="121"/>
                    <a:pt x="212" y="179"/>
                    <a:pt x="322" y="249"/>
                  </a:cubicBezTo>
                  <a:cubicBezTo>
                    <a:pt x="441" y="324"/>
                    <a:pt x="539" y="351"/>
                    <a:pt x="545" y="406"/>
                  </a:cubicBezTo>
                  <a:cubicBezTo>
                    <a:pt x="555" y="526"/>
                    <a:pt x="481" y="610"/>
                    <a:pt x="349" y="622"/>
                  </a:cubicBezTo>
                  <a:cubicBezTo>
                    <a:pt x="264" y="630"/>
                    <a:pt x="178" y="630"/>
                    <a:pt x="93" y="621"/>
                  </a:cubicBezTo>
                  <a:cubicBezTo>
                    <a:pt x="53" y="617"/>
                    <a:pt x="31" y="649"/>
                    <a:pt x="0" y="662"/>
                  </a:cubicBezTo>
                  <a:close/>
                </a:path>
              </a:pathLst>
            </a:custGeom>
            <a:grpFill/>
            <a:ln>
              <a:noFill/>
            </a:ln>
          </p:spPr>
          <p:txBody>
            <a:bodyPr anchor="ctr"/>
            <a:lstStyle/>
            <a:p>
              <a:pPr algn="ctr"/>
              <a:endParaRPr/>
            </a:p>
          </p:txBody>
        </p:sp>
        <p:sp>
          <p:nvSpPr>
            <p:cNvPr id="669" name="任意多边形: 形状 282"/>
            <p:cNvSpPr/>
            <p:nvPr userDrawn="true"/>
          </p:nvSpPr>
          <p:spPr bwMode="auto">
            <a:xfrm>
              <a:off x="1827103" y="548415"/>
              <a:ext cx="53639" cy="90742"/>
            </a:xfrm>
            <a:custGeom>
              <a:avLst/>
              <a:gdLst>
                <a:gd name="T0" fmla="*/ 31 w 70"/>
                <a:gd name="T1" fmla="*/ 0 h 158"/>
                <a:gd name="T2" fmla="*/ 70 w 70"/>
                <a:gd name="T3" fmla="*/ 0 h 158"/>
                <a:gd name="T4" fmla="*/ 39 w 70"/>
                <a:gd name="T5" fmla="*/ 158 h 158"/>
                <a:gd name="T6" fmla="*/ 0 w 70"/>
                <a:gd name="T7" fmla="*/ 158 h 158"/>
                <a:gd name="T8" fmla="*/ 31 w 70"/>
                <a:gd name="T9" fmla="*/ 0 h 158"/>
              </a:gdLst>
              <a:ahLst/>
              <a:cxnLst>
                <a:cxn ang="0">
                  <a:pos x="T0" y="T1"/>
                </a:cxn>
                <a:cxn ang="0">
                  <a:pos x="T2" y="T3"/>
                </a:cxn>
                <a:cxn ang="0">
                  <a:pos x="T4" y="T5"/>
                </a:cxn>
                <a:cxn ang="0">
                  <a:pos x="T6" y="T7"/>
                </a:cxn>
                <a:cxn ang="0">
                  <a:pos x="T8" y="T9"/>
                </a:cxn>
              </a:cxnLst>
              <a:rect l="0" t="0" r="r" b="b"/>
              <a:pathLst>
                <a:path w="70" h="158">
                  <a:moveTo>
                    <a:pt x="31" y="0"/>
                  </a:moveTo>
                  <a:lnTo>
                    <a:pt x="70" y="0"/>
                  </a:lnTo>
                  <a:lnTo>
                    <a:pt x="39" y="158"/>
                  </a:lnTo>
                  <a:lnTo>
                    <a:pt x="0" y="158"/>
                  </a:lnTo>
                  <a:lnTo>
                    <a:pt x="31" y="0"/>
                  </a:lnTo>
                  <a:close/>
                </a:path>
              </a:pathLst>
            </a:custGeom>
            <a:grpFill/>
            <a:ln>
              <a:noFill/>
            </a:ln>
          </p:spPr>
          <p:txBody>
            <a:bodyPr anchor="ctr"/>
            <a:lstStyle/>
            <a:p>
              <a:pPr algn="ctr"/>
              <a:endParaRPr/>
            </a:p>
          </p:txBody>
        </p:sp>
      </p:grpSp>
    </p:spTree>
  </p:cSld>
  <p:clrMapOvr>
    <a:masterClrMapping/>
  </p:clrMapOvr>
</p:sldLayout>
</file>

<file path=ppt/slideMasters/_rels/slideMaster1.xml.rels><?xml version="1.0" encoding="UTF-8" standalone="yes"?><Relationships xmlns="http://schemas.openxmlformats.org/package/2006/relationships"><Relationship Id="rId8" Type="http://schemas.openxmlformats.org/officeDocument/2006/relationships/slideLayout" Target="../slideLayouts/slideLayout9.xml" /><Relationship Id="rId5" Type="http://schemas.openxmlformats.org/officeDocument/2006/relationships/slideLayout" Target="../slideLayouts/slideLayout6.xml" /><Relationship Id="rId3" Type="http://schemas.openxmlformats.org/officeDocument/2006/relationships/slideLayout" Target="../slideLayouts/slideLayout4.xml" /><Relationship Id="rId26" Type="http://schemas.openxmlformats.org/officeDocument/2006/relationships/theme" Target="../theme/theme1.xml" /><Relationship Id="rId24" Type="http://schemas.openxmlformats.org/officeDocument/2006/relationships/slideLayout" Target="../slideLayouts/slideLayout25.xml" /><Relationship Id="rId6" Type="http://schemas.openxmlformats.org/officeDocument/2006/relationships/slideLayout" Target="../slideLayouts/slideLayout7.xml" /><Relationship Id="rId11" Type="http://schemas.openxmlformats.org/officeDocument/2006/relationships/slideLayout" Target="../slideLayouts/slideLayout12.xml" /><Relationship Id="rId10" Type="http://schemas.openxmlformats.org/officeDocument/2006/relationships/slideLayout" Target="../slideLayouts/slideLayout11.xml" /><Relationship Id="rId23" Type="http://schemas.openxmlformats.org/officeDocument/2006/relationships/slideLayout" Target="../slideLayouts/slideLayout24.xml" /><Relationship Id="rId21" Type="http://schemas.openxmlformats.org/officeDocument/2006/relationships/slideLayout" Target="../slideLayouts/slideLayout22.xml" /><Relationship Id="rId4" Type="http://schemas.openxmlformats.org/officeDocument/2006/relationships/slideLayout" Target="../slideLayouts/slideLayout5.xml" /><Relationship Id="rId0" Type="http://schemas.openxmlformats.org/officeDocument/2006/relationships/slideLayout" Target="../slideLayouts/slideLayout1.xml" /><Relationship Id="rId25" Type="http://schemas.openxmlformats.org/officeDocument/2006/relationships/slideLayout" Target="../slideLayouts/slideLayout26.xml" /><Relationship Id="rId13" Type="http://schemas.openxmlformats.org/officeDocument/2006/relationships/slideLayout" Target="../slideLayouts/slideLayout14.xml" /><Relationship Id="rId14" Type="http://schemas.openxmlformats.org/officeDocument/2006/relationships/slideLayout" Target="../slideLayouts/slideLayout15.xml" /><Relationship Id="rId9" Type="http://schemas.openxmlformats.org/officeDocument/2006/relationships/slideLayout" Target="../slideLayouts/slideLayout10.xml" /><Relationship Id="rId12" Type="http://schemas.openxmlformats.org/officeDocument/2006/relationships/slideLayout" Target="../slideLayouts/slideLayout13.xml" /><Relationship Id="rId18" Type="http://schemas.openxmlformats.org/officeDocument/2006/relationships/slideLayout" Target="../slideLayouts/slideLayout19.xml" /><Relationship Id="rId15" Type="http://schemas.openxmlformats.org/officeDocument/2006/relationships/slideLayout" Target="../slideLayouts/slideLayout16.xml" /><Relationship Id="rId17" Type="http://schemas.openxmlformats.org/officeDocument/2006/relationships/slideLayout" Target="../slideLayouts/slideLayout18.xml" /><Relationship Id="rId19" Type="http://schemas.openxmlformats.org/officeDocument/2006/relationships/slideLayout" Target="../slideLayouts/slideLayout20.xml" /><Relationship Id="rId7" Type="http://schemas.openxmlformats.org/officeDocument/2006/relationships/slideLayout" Target="../slideLayouts/slideLayout8.xml" /><Relationship Id="rId2" Type="http://schemas.openxmlformats.org/officeDocument/2006/relationships/slideLayout" Target="../slideLayouts/slideLayout3.xml" /><Relationship Id="rId1" Type="http://schemas.openxmlformats.org/officeDocument/2006/relationships/slideLayout" Target="../slideLayouts/slideLayout2.xml" /><Relationship Id="rId16" Type="http://schemas.openxmlformats.org/officeDocument/2006/relationships/slideLayout" Target="../slideLayouts/slideLayout17.xml" /><Relationship Id="rId22" Type="http://schemas.openxmlformats.org/officeDocument/2006/relationships/slideLayout" Target="../slideLayouts/slideLayout23.xml" /><Relationship Id="rId20" Type="http://schemas.openxmlformats.org/officeDocument/2006/relationships/slideLayout" Target="../slideLayouts/slideLayout21.xml" /></Relationships>
</file>

<file path=ppt/slideMasters/_rels/slideMaster2.xml.rels><?xml version="1.0" encoding="UTF-8" standalone="yes"?><Relationships xmlns="http://schemas.openxmlformats.org/package/2006/relationships"><Relationship Id="rId2" Type="http://schemas.openxmlformats.org/officeDocument/2006/relationships/theme" Target="../theme/theme2.xml" /><Relationship Id="rId0" Type="http://schemas.openxmlformats.org/officeDocument/2006/relationships/slideLayout" Target="../slideLayouts/slideLayout27.xml" /><Relationship Id="rId1" Type="http://schemas.openxmlformats.org/officeDocument/2006/relationships/slideLayout" Target="../slideLayouts/slideLayout28.xml" /></Relationships>
</file>

<file path=ppt/slideMasters/_rels/slideMaster3.xml.rels><?xml version="1.0" encoding="UTF-8" standalone="yes"?><Relationships xmlns="http://schemas.openxmlformats.org/package/2006/relationships"><Relationship Id="rId4" Type="http://schemas.openxmlformats.org/officeDocument/2006/relationships/image" Target="media/image21.png" /><Relationship Id="rId2" Type="http://schemas.openxmlformats.org/officeDocument/2006/relationships/image" Target="media/image19.png" /><Relationship Id="rId3" Type="http://schemas.openxmlformats.org/officeDocument/2006/relationships/image" Target="media/image20.png" /><Relationship Id="rId0" Type="http://schemas.openxmlformats.org/officeDocument/2006/relationships/slideLayout" Target="../slideLayouts/slideLayout29.xml" /><Relationship Id="rId1" Type="http://schemas.openxmlformats.org/officeDocument/2006/relationships/theme" Target="../theme/theme3.xml" /></Relationships>
</file>

<file path=ppt/slideMasters/media/>
</file>

<file path=ppt/slideMasters/media/image19.png>
</file>

<file path=ppt/slideMasters/media/image20.png>
</file>

<file path=ppt/slideMasters/media/image21.png>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0"/>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Lst>
  <p:txStyles>
    <p:titleStyle>
      <a:lvl1pPr algn="l" defTabSz="914400" rtl="false" eaLnBrk="true" latinLnBrk="false" hangingPunct="true">
        <a:lnSpc>
          <a:spcPct val="90000"/>
        </a:lnSpc>
        <a:spcBef>
          <a:spcPct val="1"/>
        </a:spcBef>
        <a:buNone/>
        <a:defRPr sz="4400" kern="1200">
          <a:solidFill>
            <a:schemeClr val="tx1"/>
          </a:solidFill>
          <a:latin typeface="+mj-lt"/>
          <a:ea typeface="+mj-ea"/>
          <a:cs typeface="+mj-cs"/>
        </a:defRPr>
      </a:lvl1pPr>
    </p:titleStyle>
    <p:bodyStyle>
      <a:lvl1pPr marL="228600" indent="-228600" algn="l" defTabSz="914400" rtl="false" eaLnBrk="true" latinLnBrk="false" hangingPunct="true">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2"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6" r:id="rId0"/>
    <p:sldLayoutId id="2147483677" r:id="rId1"/>
  </p:sldLayoutIdLst>
  <p:txStyles>
    <p:titleStyle>
      <a:lvl1pPr algn="l" defTabSz="914400" rtl="false" eaLnBrk="true" latinLnBrk="false" hangingPunct="true">
        <a:lnSpc>
          <a:spcPct val="90000"/>
        </a:lnSpc>
        <a:spcBef>
          <a:spcPct val="1"/>
        </a:spcBef>
        <a:buNone/>
        <a:defRPr sz="4400" kern="1200">
          <a:solidFill>
            <a:schemeClr val="tx1"/>
          </a:solidFill>
          <a:latin typeface="+mj-lt"/>
          <a:ea typeface="+mj-ea"/>
          <a:cs typeface="+mj-cs"/>
        </a:defRPr>
      </a:lvl1pPr>
    </p:titleStyle>
    <p:bodyStyle>
      <a:lvl1pPr marL="228600" indent="-228600" algn="l" defTabSz="914400" rtl="false" eaLnBrk="true" latinLnBrk="false" hangingPunct="true">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false" eaLnBrk="true" latinLnBrk="false" hangingPunct="true">
        <a:defRPr sz="1800" kern="1200">
          <a:solidFill>
            <a:schemeClr val="tx1"/>
          </a:solidFill>
          <a:latin typeface="+mn-lt"/>
          <a:ea typeface="+mn-ea"/>
          <a:cs typeface="+mn-cs"/>
        </a:defRPr>
      </a:lvl1pPr>
      <a:lvl2pPr marL="457200" algn="l" defTabSz="914400" rtl="false" eaLnBrk="true" latinLnBrk="false" hangingPunct="true">
        <a:defRPr sz="1800" kern="1200">
          <a:solidFill>
            <a:schemeClr val="tx1"/>
          </a:solidFill>
          <a:latin typeface="+mn-lt"/>
          <a:ea typeface="+mn-ea"/>
          <a:cs typeface="+mn-cs"/>
        </a:defRPr>
      </a:lvl2pPr>
      <a:lvl3pPr marL="914400" algn="l" defTabSz="914400" rtl="false" eaLnBrk="true" latinLnBrk="false" hangingPunct="true">
        <a:defRPr sz="1800" kern="1200">
          <a:solidFill>
            <a:schemeClr val="tx1"/>
          </a:solidFill>
          <a:latin typeface="+mn-lt"/>
          <a:ea typeface="+mn-ea"/>
          <a:cs typeface="+mn-cs"/>
        </a:defRPr>
      </a:lvl3pPr>
      <a:lvl4pPr marL="1371600" algn="l" defTabSz="914400" rtl="false" eaLnBrk="true" latinLnBrk="false" hangingPunct="true">
        <a:defRPr sz="1800" kern="1200">
          <a:solidFill>
            <a:schemeClr val="tx1"/>
          </a:solidFill>
          <a:latin typeface="+mn-lt"/>
          <a:ea typeface="+mn-ea"/>
          <a:cs typeface="+mn-cs"/>
        </a:defRPr>
      </a:lvl4pPr>
      <a:lvl5pPr marL="1828800" algn="l" defTabSz="914400" rtl="false" eaLnBrk="true" latinLnBrk="false" hangingPunct="true">
        <a:defRPr sz="1800" kern="1200">
          <a:solidFill>
            <a:schemeClr val="tx1"/>
          </a:solidFill>
          <a:latin typeface="+mn-lt"/>
          <a:ea typeface="+mn-ea"/>
          <a:cs typeface="+mn-cs"/>
        </a:defRPr>
      </a:lvl5pPr>
      <a:lvl6pPr marL="2286000" algn="l" defTabSz="914400" rtl="false" eaLnBrk="true" latinLnBrk="false" hangingPunct="true">
        <a:defRPr sz="1800" kern="1200">
          <a:solidFill>
            <a:schemeClr val="tx1"/>
          </a:solidFill>
          <a:latin typeface="+mn-lt"/>
          <a:ea typeface="+mn-ea"/>
          <a:cs typeface="+mn-cs"/>
        </a:defRPr>
      </a:lvl6pPr>
      <a:lvl7pPr marL="2743200" algn="l" defTabSz="914400" rtl="false" eaLnBrk="true" latinLnBrk="false" hangingPunct="true">
        <a:defRPr sz="1800" kern="1200">
          <a:solidFill>
            <a:schemeClr val="tx1"/>
          </a:solidFill>
          <a:latin typeface="+mn-lt"/>
          <a:ea typeface="+mn-ea"/>
          <a:cs typeface="+mn-cs"/>
        </a:defRPr>
      </a:lvl7pPr>
      <a:lvl8pPr marL="3200400" algn="l" defTabSz="914400" rtl="false" eaLnBrk="true" latinLnBrk="false" hangingPunct="true">
        <a:defRPr sz="1800" kern="1200">
          <a:solidFill>
            <a:schemeClr val="tx1"/>
          </a:solidFill>
          <a:latin typeface="+mn-lt"/>
          <a:ea typeface="+mn-ea"/>
          <a:cs typeface="+mn-cs"/>
        </a:defRPr>
      </a:lvl8pPr>
      <a:lvl9pPr marL="3657600" algn="l" defTabSz="914400" rtl="false" eaLnBrk="true" latinLnBrk="false" hangingPunct="true">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p="http://schemas.openxmlformats.org/presentationml/2006/main" xmlns:r="http://schemas.openxmlformats.org/officeDocument/2006/relationships">
  <p:cSld>
    <p:bg>
      <p:bgPr>
        <a:solidFill>
          <a:schemeClr val="bg1"/>
        </a:solidFill>
        <a:effectLst/>
      </p:bgPr>
    </p:bg>
    <p:spTree>
      <p:nvGrpSpPr>
        <p:cNvPr id="3" name=""/>
        <p:cNvGrpSpPr/>
        <p:nvPr/>
      </p:nvGrpSpPr>
      <p:grpSpPr>
        <a:xfrm>
          <a:off x="0" y="0"/>
          <a:ext cx="0" cy="0"/>
          <a:chOff x="0" y="0"/>
          <a:chExt cx="0" cy="0"/>
        </a:xfrm>
      </p:grpSpPr>
      <p:sp>
        <p:nvSpPr>
          <p:cNvPr id="4" name="矩形 2049"/>
          <p:cNvSpPr/>
          <p:nvPr/>
        </p:nvSpPr>
        <p:spPr>
          <a:xfrm>
            <a:off x="0" y="5486400"/>
            <a:ext cx="12192000" cy="1371600"/>
          </a:xfrm>
          <a:prstGeom prst="rect">
            <a:avLst/>
          </a:prstGeom>
          <a:gradFill rotWithShape="false">
            <a:gsLst>
              <a:gs pos="0">
                <a:schemeClr val="bg1"/>
              </a:gs>
              <a:gs pos="100000">
                <a:schemeClr val="bg2"/>
              </a:gs>
            </a:gsLst>
            <a:lin ang="5400000" scaled="true"/>
            <a:tileRect/>
          </a:gradFill>
          <a:ln w="9525">
            <a:noFill/>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 name="矩形 2050"/>
          <p:cNvSpPr/>
          <p:nvPr/>
        </p:nvSpPr>
        <p:spPr>
          <a:xfrm>
            <a:off x="1625600" y="1752600"/>
            <a:ext cx="9855200" cy="1066800"/>
          </a:xfrm>
          <a:prstGeom prst="rect">
            <a:avLst/>
          </a:prstGeom>
          <a:gradFill rotWithShape="false">
            <a:gsLst>
              <a:gs pos="0">
                <a:schemeClr val="bg1"/>
              </a:gs>
              <a:gs pos="100000">
                <a:schemeClr val="folHlink"/>
              </a:gs>
            </a:gsLst>
            <a:path path="shape">
              <a:fillToRect l="50000" t="50000" r="50000" b="50000"/>
            </a:path>
            <a:tileRect/>
          </a:gradFill>
          <a:ln w="9525">
            <a:noFill/>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grpSp>
        <p:nvGrpSpPr>
          <p:cNvPr id="6" name="组合 2051"/>
          <p:cNvGrpSpPr/>
          <p:nvPr/>
        </p:nvGrpSpPr>
        <p:grpSpPr>
          <a:xfrm>
            <a:off x="0" y="0"/>
            <a:ext cx="12192000" cy="6858000"/>
            <a:chOff x="0" y="0"/>
            <a:chExt cx="5760" cy="4320"/>
          </a:xfrm>
        </p:grpSpPr>
        <p:sp>
          <p:nvSpPr>
            <p:cNvPr id="7" name="矩形 2052"/>
            <p:cNvSpPr/>
            <p:nvPr/>
          </p:nvSpPr>
          <p:spPr>
            <a:xfrm>
              <a:off x="2112" y="0"/>
              <a:ext cx="3648" cy="96"/>
            </a:xfrm>
            <a:prstGeom prst="rect">
              <a:avLst/>
            </a:prstGeom>
            <a:solidFill>
              <a:schemeClr val="folHlink"/>
            </a:solidFill>
            <a:ln w="9525">
              <a:noFill/>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grpSp>
          <p:nvGrpSpPr>
            <p:cNvPr id="8" name="组合 2053"/>
            <p:cNvGrpSpPr/>
            <p:nvPr userDrawn="true"/>
          </p:nvGrpSpPr>
          <p:grpSpPr>
            <a:xfrm>
              <a:off x="0" y="0"/>
              <a:ext cx="5760" cy="4320"/>
              <a:chOff x="0" y="0"/>
              <a:chExt cx="5760" cy="4320"/>
            </a:xfrm>
          </p:grpSpPr>
          <p:sp>
            <p:nvSpPr>
              <p:cNvPr id="9" name="直接连接符 2054"/>
              <p:cNvSpPr/>
              <p:nvPr/>
            </p:nvSpPr>
            <p:spPr>
              <a:xfrm>
                <a:off x="0" y="192"/>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0" name="直接连接符 2055"/>
              <p:cNvSpPr/>
              <p:nvPr/>
            </p:nvSpPr>
            <p:spPr>
              <a:xfrm>
                <a:off x="0" y="384"/>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1" name="直接连接符 2056"/>
              <p:cNvSpPr/>
              <p:nvPr/>
            </p:nvSpPr>
            <p:spPr>
              <a:xfrm>
                <a:off x="0" y="576"/>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2" name="直接连接符 2057"/>
              <p:cNvSpPr/>
              <p:nvPr/>
            </p:nvSpPr>
            <p:spPr>
              <a:xfrm>
                <a:off x="0" y="768"/>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3" name="直接连接符 2058"/>
              <p:cNvSpPr/>
              <p:nvPr/>
            </p:nvSpPr>
            <p:spPr>
              <a:xfrm>
                <a:off x="0" y="960"/>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4" name="直接连接符 2059"/>
              <p:cNvSpPr/>
              <p:nvPr/>
            </p:nvSpPr>
            <p:spPr>
              <a:xfrm>
                <a:off x="0" y="1152"/>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5" name="直接连接符 2060"/>
              <p:cNvSpPr/>
              <p:nvPr/>
            </p:nvSpPr>
            <p:spPr>
              <a:xfrm>
                <a:off x="0" y="1344"/>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6" name="直接连接符 2061"/>
              <p:cNvSpPr/>
              <p:nvPr/>
            </p:nvSpPr>
            <p:spPr>
              <a:xfrm>
                <a:off x="0" y="1536"/>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7" name="直接连接符 2062"/>
              <p:cNvSpPr/>
              <p:nvPr/>
            </p:nvSpPr>
            <p:spPr>
              <a:xfrm>
                <a:off x="0" y="1728"/>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8" name="直接连接符 2063"/>
              <p:cNvSpPr/>
              <p:nvPr/>
            </p:nvSpPr>
            <p:spPr>
              <a:xfrm>
                <a:off x="0" y="1920"/>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19" name="直接连接符 2064"/>
              <p:cNvSpPr/>
              <p:nvPr/>
            </p:nvSpPr>
            <p:spPr>
              <a:xfrm>
                <a:off x="0" y="2112"/>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0" name="直接连接符 2065"/>
              <p:cNvSpPr/>
              <p:nvPr/>
            </p:nvSpPr>
            <p:spPr>
              <a:xfrm>
                <a:off x="0" y="2304"/>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1" name="直接连接符 2066"/>
              <p:cNvSpPr/>
              <p:nvPr/>
            </p:nvSpPr>
            <p:spPr>
              <a:xfrm>
                <a:off x="0" y="2496"/>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2" name="直接连接符 2067"/>
              <p:cNvSpPr/>
              <p:nvPr/>
            </p:nvSpPr>
            <p:spPr>
              <a:xfrm>
                <a:off x="0" y="2688"/>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3" name="直接连接符 2068"/>
              <p:cNvSpPr/>
              <p:nvPr/>
            </p:nvSpPr>
            <p:spPr>
              <a:xfrm>
                <a:off x="0" y="2880"/>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4" name="直接连接符 2069"/>
              <p:cNvSpPr/>
              <p:nvPr/>
            </p:nvSpPr>
            <p:spPr>
              <a:xfrm>
                <a:off x="0" y="3072"/>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5" name="直接连接符 2070"/>
              <p:cNvSpPr/>
              <p:nvPr/>
            </p:nvSpPr>
            <p:spPr>
              <a:xfrm>
                <a:off x="0" y="3264"/>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6" name="直接连接符 2071"/>
              <p:cNvSpPr/>
              <p:nvPr/>
            </p:nvSpPr>
            <p:spPr>
              <a:xfrm>
                <a:off x="0" y="3456"/>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7" name="直接连接符 2072"/>
              <p:cNvSpPr/>
              <p:nvPr/>
            </p:nvSpPr>
            <p:spPr>
              <a:xfrm>
                <a:off x="0" y="3648"/>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8" name="直接连接符 2073"/>
              <p:cNvSpPr/>
              <p:nvPr/>
            </p:nvSpPr>
            <p:spPr>
              <a:xfrm>
                <a:off x="0" y="3840"/>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29" name="直接连接符 2074"/>
              <p:cNvSpPr/>
              <p:nvPr/>
            </p:nvSpPr>
            <p:spPr>
              <a:xfrm>
                <a:off x="0" y="4032"/>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0" name="直接连接符 2075"/>
              <p:cNvSpPr/>
              <p:nvPr/>
            </p:nvSpPr>
            <p:spPr>
              <a:xfrm>
                <a:off x="0" y="4224"/>
                <a:ext cx="5760" cy="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1" name="直接连接符 2076"/>
              <p:cNvSpPr/>
              <p:nvPr/>
            </p:nvSpPr>
            <p:spPr>
              <a:xfrm>
                <a:off x="19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2" name="直接连接符 2077"/>
              <p:cNvSpPr/>
              <p:nvPr/>
            </p:nvSpPr>
            <p:spPr>
              <a:xfrm>
                <a:off x="38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3" name="直接连接符 2078"/>
              <p:cNvSpPr/>
              <p:nvPr/>
            </p:nvSpPr>
            <p:spPr>
              <a:xfrm>
                <a:off x="57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4" name="直接连接符 2079"/>
              <p:cNvSpPr/>
              <p:nvPr/>
            </p:nvSpPr>
            <p:spPr>
              <a:xfrm>
                <a:off x="76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5" name="直接连接符 2080"/>
              <p:cNvSpPr/>
              <p:nvPr/>
            </p:nvSpPr>
            <p:spPr>
              <a:xfrm>
                <a:off x="960"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6" name="直接连接符 2081"/>
              <p:cNvSpPr/>
              <p:nvPr/>
            </p:nvSpPr>
            <p:spPr>
              <a:xfrm>
                <a:off x="115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7" name="直接连接符 2082"/>
              <p:cNvSpPr/>
              <p:nvPr/>
            </p:nvSpPr>
            <p:spPr>
              <a:xfrm>
                <a:off x="134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8" name="直接连接符 2083"/>
              <p:cNvSpPr/>
              <p:nvPr/>
            </p:nvSpPr>
            <p:spPr>
              <a:xfrm>
                <a:off x="153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39" name="直接连接符 2084"/>
              <p:cNvSpPr/>
              <p:nvPr/>
            </p:nvSpPr>
            <p:spPr>
              <a:xfrm>
                <a:off x="172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0" name="直接连接符 2085"/>
              <p:cNvSpPr/>
              <p:nvPr/>
            </p:nvSpPr>
            <p:spPr>
              <a:xfrm>
                <a:off x="1920"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1" name="直接连接符 2086"/>
              <p:cNvSpPr/>
              <p:nvPr/>
            </p:nvSpPr>
            <p:spPr>
              <a:xfrm>
                <a:off x="211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2" name="直接连接符 2087"/>
              <p:cNvSpPr/>
              <p:nvPr/>
            </p:nvSpPr>
            <p:spPr>
              <a:xfrm>
                <a:off x="230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3" name="直接连接符 2088"/>
              <p:cNvSpPr/>
              <p:nvPr/>
            </p:nvSpPr>
            <p:spPr>
              <a:xfrm>
                <a:off x="249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4" name="直接连接符 2089"/>
              <p:cNvSpPr/>
              <p:nvPr/>
            </p:nvSpPr>
            <p:spPr>
              <a:xfrm>
                <a:off x="268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5" name="直接连接符 2090"/>
              <p:cNvSpPr/>
              <p:nvPr/>
            </p:nvSpPr>
            <p:spPr>
              <a:xfrm>
                <a:off x="2880"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6" name="直接连接符 2091"/>
              <p:cNvSpPr/>
              <p:nvPr/>
            </p:nvSpPr>
            <p:spPr>
              <a:xfrm>
                <a:off x="307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7" name="直接连接符 2092"/>
              <p:cNvSpPr/>
              <p:nvPr/>
            </p:nvSpPr>
            <p:spPr>
              <a:xfrm>
                <a:off x="326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8" name="直接连接符 2093"/>
              <p:cNvSpPr/>
              <p:nvPr/>
            </p:nvSpPr>
            <p:spPr>
              <a:xfrm>
                <a:off x="345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49" name="直接连接符 2094"/>
              <p:cNvSpPr/>
              <p:nvPr/>
            </p:nvSpPr>
            <p:spPr>
              <a:xfrm>
                <a:off x="364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0" name="直接连接符 2095"/>
              <p:cNvSpPr/>
              <p:nvPr/>
            </p:nvSpPr>
            <p:spPr>
              <a:xfrm>
                <a:off x="3840"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1" name="直接连接符 2096"/>
              <p:cNvSpPr/>
              <p:nvPr/>
            </p:nvSpPr>
            <p:spPr>
              <a:xfrm>
                <a:off x="403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2" name="直接连接符 2097"/>
              <p:cNvSpPr/>
              <p:nvPr/>
            </p:nvSpPr>
            <p:spPr>
              <a:xfrm>
                <a:off x="422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3" name="直接连接符 2098"/>
              <p:cNvSpPr/>
              <p:nvPr/>
            </p:nvSpPr>
            <p:spPr>
              <a:xfrm>
                <a:off x="441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4" name="直接连接符 2099"/>
              <p:cNvSpPr/>
              <p:nvPr/>
            </p:nvSpPr>
            <p:spPr>
              <a:xfrm>
                <a:off x="460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5" name="直接连接符 2100"/>
              <p:cNvSpPr/>
              <p:nvPr/>
            </p:nvSpPr>
            <p:spPr>
              <a:xfrm>
                <a:off x="4800"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6" name="直接连接符 2101"/>
              <p:cNvSpPr/>
              <p:nvPr/>
            </p:nvSpPr>
            <p:spPr>
              <a:xfrm>
                <a:off x="4992"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7" name="直接连接符 2102"/>
              <p:cNvSpPr/>
              <p:nvPr/>
            </p:nvSpPr>
            <p:spPr>
              <a:xfrm>
                <a:off x="5184"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8" name="直接连接符 2103"/>
              <p:cNvSpPr/>
              <p:nvPr/>
            </p:nvSpPr>
            <p:spPr>
              <a:xfrm>
                <a:off x="5376"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59" name="直接连接符 2104"/>
              <p:cNvSpPr/>
              <p:nvPr/>
            </p:nvSpPr>
            <p:spPr>
              <a:xfrm>
                <a:off x="5568" y="0"/>
                <a:ext cx="0" cy="4320"/>
              </a:xfrm>
              <a:prstGeom prst="line">
                <a:avLst/>
              </a:prstGeom>
              <a:ln w="9525" cap="flat" cmpd="sng">
                <a:pattFill prst="pct30">
                  <a:fgClr>
                    <a:schemeClr val="folHlink"/>
                  </a:fgClr>
                  <a:bgClr>
                    <a:schemeClr val="bg1"/>
                  </a:bgClr>
                </a:patt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grpSp>
        <p:sp>
          <p:nvSpPr>
            <p:cNvPr id="60" name="直接连接符 2105"/>
            <p:cNvSpPr/>
            <p:nvPr/>
          </p:nvSpPr>
          <p:spPr>
            <a:xfrm>
              <a:off x="5568" y="0"/>
              <a:ext cx="0" cy="1488"/>
            </a:xfrm>
            <a:prstGeom prst="line">
              <a:avLst/>
            </a:prstGeom>
            <a:ln w="9525" cap="flat" cmpd="sng">
              <a:solidFill>
                <a:schemeClr val="hlink"/>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grpSp>
      <p:sp>
        <p:nvSpPr>
          <p:cNvPr id="61" name="直接连接符 2106"/>
          <p:cNvSpPr/>
          <p:nvPr/>
        </p:nvSpPr>
        <p:spPr>
          <a:xfrm>
            <a:off x="1071033" y="887413"/>
            <a:ext cx="0" cy="2851150"/>
          </a:xfrm>
          <a:prstGeom prst="line">
            <a:avLst/>
          </a:prstGeom>
          <a:ln w="57150" cap="flat" cmpd="thinThick">
            <a:solidFill>
              <a:schemeClr val="hlink"/>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62" name="直接连接符 2107"/>
          <p:cNvSpPr/>
          <p:nvPr/>
        </p:nvSpPr>
        <p:spPr>
          <a:xfrm flipH="true" flipV="true">
            <a:off x="609600" y="1489075"/>
            <a:ext cx="8066617" cy="1588"/>
          </a:xfrm>
          <a:prstGeom prst="line">
            <a:avLst/>
          </a:prstGeom>
          <a:ln w="9525" cap="flat" cmpd="sng">
            <a:solidFill>
              <a:schemeClr val="hlink"/>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63" name="任意多边形 2108"/>
          <p:cNvSpPr/>
          <p:nvPr/>
        </p:nvSpPr>
        <p:spPr>
          <a:xfrm rot="-5400000" flipH="true">
            <a:off x="899584" y="1365250"/>
            <a:ext cx="330200" cy="249238"/>
          </a:xfrm>
          <a:custGeom>
            <a:avLst/>
            <a:gdLst/>
            <a:ahLst/>
            <a:cxnLst>
              <a:cxn ang="270">
                <a:pos x="21113" y="5"/>
              </a:cxn>
              <a:cxn ang="90">
                <a:pos x="0" y="22055"/>
              </a:cxn>
              <a:cxn ang="90">
                <a:pos x="21595" y="21600"/>
              </a:cxn>
            </a:cxnLst>
            <a:rect l="0" t="0" r="0" b="0"/>
            <a:pathLst>
              <a:path w="43195" h="43200" fill="none">
                <a:moveTo>
                  <a:pt x="21113" y="5"/>
                </a:moveTo>
                <a:cubicBezTo>
                  <a:pt x="21273" y="2"/>
                  <a:pt x="21434" y="0"/>
                  <a:pt x="21595" y="0"/>
                </a:cubicBezTo>
                <a:cubicBezTo>
                  <a:pt x="33524" y="0"/>
                  <a:pt x="43195" y="9671"/>
                  <a:pt x="43195" y="21600"/>
                </a:cubicBezTo>
                <a:cubicBezTo>
                  <a:pt x="43195" y="33529"/>
                  <a:pt x="33524" y="43200"/>
                  <a:pt x="21595" y="43200"/>
                </a:cubicBezTo>
                <a:cubicBezTo>
                  <a:pt x="9818" y="43200"/>
                  <a:pt x="242" y="33774"/>
                  <a:pt x="0" y="22057"/>
                </a:cubicBezTo>
              </a:path>
              <a:path w="43195" h="43200" stroke="false">
                <a:moveTo>
                  <a:pt x="0" y="22055"/>
                </a:moveTo>
                <a:cubicBezTo>
                  <a:pt x="0" y="21951"/>
                  <a:pt x="0" y="22003"/>
                  <a:pt x="0" y="22055"/>
                </a:cubicBezTo>
                <a:cubicBezTo>
                  <a:pt x="0" y="24514"/>
                  <a:pt x="-210" y="26877"/>
                  <a:pt x="-596" y="29075"/>
                </a:cubicBezTo>
                <a:lnTo>
                  <a:pt x="21113" y="5"/>
                </a:lnTo>
                <a:close/>
              </a:path>
            </a:pathLst>
          </a:custGeom>
          <a:gradFill rotWithShape="false">
            <a:gsLst>
              <a:gs pos="0">
                <a:schemeClr val="bg1"/>
              </a:gs>
              <a:gs pos="100000">
                <a:schemeClr val="folHlink"/>
              </a:gs>
            </a:gsLst>
            <a:path path="rect">
              <a:fillToRect l="50000" t="50000" r="50000" b="50000"/>
            </a:path>
            <a:tileRect/>
          </a:gradFill>
          <a:ln w="9525" cap="flat" cmpd="sng">
            <a:solidFill>
              <a:schemeClr val="hlink"/>
            </a:solidFill>
            <a:prstDash val="solid"/>
            <a:miter/>
            <a:headEnd type="none" w="med" len="med"/>
            <a:tailEnd type="none" w="med" len="med"/>
          </a:ln>
        </p:spPr>
        <p:txBody>
          <a:bodyPr/>
          <a:lstStyle/>
          <a:p>
            <a:pPr/>
            <a:endParaRPr lang="zh-CN" altLang="en-US"/>
          </a:p>
        </p:txBody>
      </p:sp>
      <p:sp>
        <p:nvSpPr>
          <p:cNvPr id="64" name="直接连接符 2109"/>
          <p:cNvSpPr/>
          <p:nvPr/>
        </p:nvSpPr>
        <p:spPr>
          <a:xfrm flipV="true">
            <a:off x="3420533" y="5737225"/>
            <a:ext cx="8060266" cy="0"/>
          </a:xfrm>
          <a:prstGeom prst="line">
            <a:avLst/>
          </a:prstGeom>
          <a:ln w="19050" cap="flat" cmpd="sng">
            <a:solidFill>
              <a:schemeClr val="hlink"/>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65" name="直接连接符 2110"/>
          <p:cNvSpPr/>
          <p:nvPr/>
        </p:nvSpPr>
        <p:spPr>
          <a:xfrm flipH="true">
            <a:off x="11049000" y="3371850"/>
            <a:ext cx="0" cy="2876550"/>
          </a:xfrm>
          <a:prstGeom prst="line">
            <a:avLst/>
          </a:prstGeom>
          <a:ln w="57150" cap="flat" cmpd="thickThin">
            <a:solidFill>
              <a:schemeClr val="hlink"/>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sp>
        <p:nvSpPr>
          <p:cNvPr id="66" name="任意多边形 2111"/>
          <p:cNvSpPr/>
          <p:nvPr/>
        </p:nvSpPr>
        <p:spPr>
          <a:xfrm rot="5400000">
            <a:off x="10888133" y="5584825"/>
            <a:ext cx="330200" cy="250825"/>
          </a:xfrm>
          <a:custGeom>
            <a:avLst/>
            <a:gdLst/>
            <a:ahLst/>
            <a:cxnLst>
              <a:cxn ang="270">
                <a:pos x="21113" y="5"/>
              </a:cxn>
              <a:cxn ang="90">
                <a:pos x="0" y="22055"/>
              </a:cxn>
              <a:cxn ang="90">
                <a:pos x="21595" y="21600"/>
              </a:cxn>
            </a:cxnLst>
            <a:rect l="0" t="0" r="0" b="0"/>
            <a:pathLst>
              <a:path w="43195" h="43200" fill="none">
                <a:moveTo>
                  <a:pt x="21113" y="5"/>
                </a:moveTo>
                <a:cubicBezTo>
                  <a:pt x="21273" y="2"/>
                  <a:pt x="21434" y="0"/>
                  <a:pt x="21595" y="0"/>
                </a:cubicBezTo>
                <a:cubicBezTo>
                  <a:pt x="33524" y="0"/>
                  <a:pt x="43195" y="9671"/>
                  <a:pt x="43195" y="21600"/>
                </a:cubicBezTo>
                <a:cubicBezTo>
                  <a:pt x="43195" y="33529"/>
                  <a:pt x="33524" y="43200"/>
                  <a:pt x="21595" y="43200"/>
                </a:cubicBezTo>
                <a:cubicBezTo>
                  <a:pt x="9818" y="43200"/>
                  <a:pt x="242" y="33774"/>
                  <a:pt x="0" y="22057"/>
                </a:cubicBezTo>
              </a:path>
              <a:path w="43195" h="43200" stroke="false">
                <a:moveTo>
                  <a:pt x="0" y="22055"/>
                </a:moveTo>
                <a:cubicBezTo>
                  <a:pt x="0" y="21951"/>
                  <a:pt x="0" y="22003"/>
                  <a:pt x="0" y="22055"/>
                </a:cubicBezTo>
                <a:cubicBezTo>
                  <a:pt x="0" y="24514"/>
                  <a:pt x="-210" y="26877"/>
                  <a:pt x="-596" y="29075"/>
                </a:cubicBezTo>
                <a:lnTo>
                  <a:pt x="21113" y="5"/>
                </a:lnTo>
                <a:close/>
              </a:path>
            </a:pathLst>
          </a:custGeom>
          <a:gradFill rotWithShape="false">
            <a:gsLst>
              <a:gs pos="0">
                <a:schemeClr val="folHlink"/>
              </a:gs>
              <a:gs pos="100000">
                <a:schemeClr val="hlink"/>
              </a:gs>
            </a:gsLst>
            <a:path path="rect">
              <a:fillToRect l="50000" t="50000" r="50000" b="50000"/>
            </a:path>
            <a:tileRect/>
          </a:gradFill>
          <a:ln w="57150" cap="flat" cmpd="thickThin">
            <a:solidFill>
              <a:schemeClr val="hlink"/>
            </a:solidFill>
            <a:prstDash val="solid"/>
            <a:miter/>
            <a:headEnd type="none" w="med" len="med"/>
            <a:tailEnd type="none" w="med" len="med"/>
          </a:ln>
        </p:spPr>
        <p:txBody>
          <a:bodyPr/>
          <a:lstStyle/>
          <a:p>
            <a:pPr/>
            <a:endParaRPr lang="zh-CN" altLang="en-US"/>
          </a:p>
        </p:txBody>
      </p:sp>
      <p:sp>
        <p:nvSpPr>
          <p:cNvPr id="67" name="矩形 2117"/>
          <p:cNvSpPr/>
          <p:nvPr/>
        </p:nvSpPr>
        <p:spPr>
          <a:xfrm>
            <a:off x="0" y="0"/>
            <a:ext cx="12192000" cy="1143000"/>
          </a:xfrm>
          <a:prstGeom prst="rect">
            <a:avLst/>
          </a:prstGeom>
          <a:gradFill rotWithShape="false">
            <a:gsLst>
              <a:gs pos="0">
                <a:srgbClr val="00004D"/>
              </a:gs>
              <a:gs pos="100000">
                <a:srgbClr val="000099"/>
              </a:gs>
            </a:gsLst>
            <a:lin ang="0" scaled="true"/>
            <a:tileRect/>
          </a:gradFill>
          <a:ln w="9525" cap="flat" cmpd="sng">
            <a:solidFill>
              <a:schemeClr val="tx1"/>
            </a:solidFill>
            <a:prstDash val="solid"/>
            <a:miter/>
            <a:headEnd type="none" w="med" len="med"/>
            <a:tailEnd type="none" w="med" len="med"/>
          </a:ln>
        </p:spPr>
        <p:txBody>
          <a:bodyPr anchor="t" anchorCtr="false"/>
          <a:lstStyle/>
          <a:p>
            <a:pPr lvl="0" indent="0"/>
            <a:endParaRPr lang="zh-CN" altLang="en-US" dirty="false">
              <a:latin typeface="Arial" panose="020B0604020202020204" pitchFamily="34" charset="0"/>
              <a:ea typeface="宋体" panose="02010600030101010101" pitchFamily="2" charset="-122"/>
            </a:endParaRPr>
          </a:p>
        </p:txBody>
      </p:sp>
      <p:pic>
        <p:nvPicPr>
          <p:cNvPr id="68" name="图片 2118" descr="logo3"/>
          <p:cNvPicPr>
            <a:picLocks noChangeAspect="true"/>
          </p:cNvPicPr>
          <p:nvPr/>
        </p:nvPicPr>
        <p:blipFill>
          <a:blip r:embed="rId2">
            <a:clrChange>
              <a:clrFrom>
                <a:srgbClr val="FFFFFF"/>
              </a:clrFrom>
              <a:clrTo>
                <a:srgbClr val="FFFFFF">
                  <a:alpha val="0"/>
                </a:srgbClr>
              </a:clrTo>
            </a:clrChange>
          </a:blip>
          <a:stretch>
            <a:fillRect/>
          </a:stretch>
        </p:blipFill>
        <p:spPr>
          <a:xfrm>
            <a:off x="10566400" y="6196013"/>
            <a:ext cx="1117600" cy="466725"/>
          </a:xfrm>
          <a:prstGeom prst="rect">
            <a:avLst/>
          </a:prstGeom>
          <a:noFill/>
          <a:ln w="9525">
            <a:noFill/>
          </a:ln>
        </p:spPr>
      </p:pic>
      <p:pic>
        <p:nvPicPr>
          <p:cNvPr id="69" name="图片 2119" descr="new2"/>
          <p:cNvPicPr>
            <a:picLocks noChangeAspect="true"/>
          </p:cNvPicPr>
          <p:nvPr/>
        </p:nvPicPr>
        <p:blipFill>
          <a:blip r:embed="rId3"/>
          <a:stretch>
            <a:fillRect/>
          </a:stretch>
        </p:blipFill>
        <p:spPr>
          <a:xfrm>
            <a:off x="10566400" y="163513"/>
            <a:ext cx="1157817" cy="674687"/>
          </a:xfrm>
          <a:prstGeom prst="rect">
            <a:avLst/>
          </a:prstGeom>
          <a:noFill/>
          <a:ln w="9525">
            <a:noFill/>
          </a:ln>
        </p:spPr>
      </p:pic>
      <p:pic>
        <p:nvPicPr>
          <p:cNvPr id="70" name="图片 2120" descr="new3"/>
          <p:cNvPicPr>
            <a:picLocks noChangeAspect="true"/>
          </p:cNvPicPr>
          <p:nvPr/>
        </p:nvPicPr>
        <p:blipFill>
          <a:blip r:embed="rId4"/>
          <a:stretch>
            <a:fillRect/>
          </a:stretch>
        </p:blipFill>
        <p:spPr>
          <a:xfrm>
            <a:off x="10261600" y="854075"/>
            <a:ext cx="1828800" cy="271463"/>
          </a:xfrm>
          <a:prstGeom prst="rect">
            <a:avLst/>
          </a:prstGeom>
          <a:noFill/>
          <a:ln w="9525">
            <a:noFill/>
          </a:ln>
        </p:spPr>
      </p:pic>
      <p:sp>
        <p:nvSpPr>
          <p:cNvPr id="71" name="标题 1033"/>
          <p:cNvSpPr>
            <a:spLocks noGrp="true"/>
          </p:cNvSpPr>
          <p:nvPr>
            <p:ph type="title"/>
          </p:nvPr>
        </p:nvSpPr>
        <p:spPr>
          <a:xfrm>
            <a:off x="508000" y="76200"/>
            <a:ext cx="10363200" cy="838200"/>
          </a:xfrm>
          <a:prstGeom prst="rect">
            <a:avLst/>
          </a:prstGeom>
          <a:noFill/>
          <a:ln w="9525">
            <a:noFill/>
          </a:ln>
        </p:spPr>
        <p:txBody>
          <a:bodyPr anchor="b" anchorCtr="false"/>
          <a:lstStyle/>
          <a:p>
            <a:pPr lvl="0" indent="0"/>
            <a:r>
              <a:rPr lang="zh-CN" altLang="en-US"/>
              <a:t>单击此处编辑母版标题样式</a:t>
            </a:r>
            <a:endParaRPr lang="zh-CN" altLang="en-US"/>
          </a:p>
        </p:txBody>
      </p:sp>
      <p:sp>
        <p:nvSpPr>
          <p:cNvPr id="72" name="文本占位符 1034" descr="Rectangle: Click to edit Master text styles Second level Third level Fourth level Fifth level"/>
          <p:cNvSpPr>
            <a:spLocks noGrp="true"/>
          </p:cNvSpPr>
          <p:nvPr>
            <p:ph type="body"/>
          </p:nvPr>
        </p:nvSpPr>
        <p:spPr>
          <a:xfrm>
            <a:off x="508000" y="1524000"/>
            <a:ext cx="11176000" cy="4495800"/>
          </a:xfrm>
          <a:prstGeom prst="rect">
            <a:avLst/>
          </a:prstGeom>
          <a:noFill/>
          <a:ln w="9525">
            <a:noFill/>
          </a:ln>
        </p:spPr>
        <p:txBody>
          <a:bodyPr anchor="t" anchorCtr="false"/>
          <a:lstStyle/>
          <a:p>
            <a:pPr lvl="0" indent="-342900"/>
            <a:r>
              <a:rPr lang="zh-CN" altLang="en-US"/>
              <a:t>单击此处编辑母版文本样式</a:t>
            </a:r>
            <a:endParaRPr lang="zh-CN" altLang="en-US"/>
          </a:p>
          <a:p>
            <a:pPr lvl="1" indent="-28575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73" name="日期占位符 2114"/>
          <p:cNvSpPr>
            <a:spLocks noGrp="true"/>
          </p:cNvSpPr>
          <p:nvPr>
            <p:ph type="dt" sz="quarter"/>
          </p:nvPr>
        </p:nvSpPr>
        <p:spPr>
          <a:xfrm>
            <a:off x="914400" y="6248400"/>
            <a:ext cx="2540000" cy="457200"/>
          </a:xfrm>
          <a:prstGeom prst="rect">
            <a:avLst/>
          </a:prstGeom>
          <a:noFill/>
          <a:ln w="9525">
            <a:noFill/>
            <a:miter/>
          </a:ln>
        </p:spPr>
        <p:txBody>
          <a:bodyPr anchor="b"/>
          <a:lstStyle>
            <a:lvl1pPr>
              <a:defRPr sz="1400" b="false">
                <a:latin typeface="Tahoma" panose="020B0604030504040204" pitchFamily="2" charset="0"/>
              </a:defRPr>
            </a:lvl1pPr>
          </a:lstStyle>
          <a:p>
            <a:pPr lvl="0" fontAlgn="base">
              <a:buClr>
                <a:srgbClr val="000000"/>
              </a:buClr>
            </a:pPr>
            <a:endParaRPr lang="zh-CN" altLang="en-US" strike="noStrike" noProof="true"/>
          </a:p>
        </p:txBody>
      </p:sp>
      <p:sp>
        <p:nvSpPr>
          <p:cNvPr id="74" name="页脚占位符 2115"/>
          <p:cNvSpPr>
            <a:spLocks noGrp="true"/>
          </p:cNvSpPr>
          <p:nvPr>
            <p:ph type="ftr" sz="quarter"/>
          </p:nvPr>
        </p:nvSpPr>
        <p:spPr>
          <a:xfrm>
            <a:off x="4165600" y="6248400"/>
            <a:ext cx="3860800" cy="457200"/>
          </a:xfrm>
          <a:prstGeom prst="rect">
            <a:avLst/>
          </a:prstGeom>
          <a:noFill/>
          <a:ln w="9525">
            <a:noFill/>
            <a:miter/>
          </a:ln>
        </p:spPr>
        <p:txBody>
          <a:bodyPr anchor="b"/>
          <a:lstStyle>
            <a:lvl1pPr algn="ctr">
              <a:defRPr sz="1400" b="false">
                <a:latin typeface="Tahoma" panose="020B0604030504040204" pitchFamily="2" charset="0"/>
              </a:defRPr>
            </a:lvl1pPr>
          </a:lstStyle>
          <a:p>
            <a:pPr lvl="0" fontAlgn="base">
              <a:buClr>
                <a:srgbClr val="000000"/>
              </a:buClr>
            </a:pPr>
            <a:endParaRPr lang="zh-CN" altLang="en-US" strike="noStrike" noProof="true"/>
          </a:p>
        </p:txBody>
      </p:sp>
      <p:sp>
        <p:nvSpPr>
          <p:cNvPr id="75" name="灯片编号占位符 2116"/>
          <p:cNvSpPr>
            <a:spLocks noGrp="true"/>
          </p:cNvSpPr>
          <p:nvPr>
            <p:ph type="sldNum" sz="quarter"/>
          </p:nvPr>
        </p:nvSpPr>
        <p:spPr>
          <a:xfrm>
            <a:off x="8737600" y="6248400"/>
            <a:ext cx="2540000" cy="457200"/>
          </a:xfrm>
          <a:prstGeom prst="rect">
            <a:avLst/>
          </a:prstGeom>
          <a:noFill/>
          <a:ln w="9525">
            <a:noFill/>
            <a:miter/>
          </a:ln>
        </p:spPr>
        <p:txBody>
          <a:bodyPr anchor="b"/>
          <a:lstStyle>
            <a:lvl1pPr algn="r">
              <a:defRPr sz="1400" b="false">
                <a:latin typeface="Tahoma" panose="020B0604030504040204" pitchFamily="2" charset="0"/>
              </a:defRPr>
            </a:lvl1pPr>
          </a:lstStyle>
          <a:p>
            <a:pPr lvl="0" fontAlgn="base">
              <a:buClr>
                <a:srgbClr val="000000"/>
              </a:buClr>
            </a:pPr>
            <a:fld id="{9A0DB2DC-4C9A-4742-B13C-FB6460FD3503}" type="slidenum">
              <a:rPr/>
              <a:t/>
            </a:fld>
            <a:endParaRPr lang="zh-CN" altLang="en-US" strike="noStrike" noProof="true"/>
          </a:p>
        </p:txBody>
      </p:sp>
    </p:spTree>
  </p:cSld>
  <p:clrMap bg1="lt1" tx1="dk1" bg2="lt2" tx2="dk2" accent1="accent1" accent2="accent2" accent3="accent3" accent4="accent4" accent5="accent5" accent6="accent6" hlink="hlink" folHlink="folHlink"/>
  <p:sldLayoutIdLst>
    <p:sldLayoutId id="2147483679" r:id="rId0"/>
  </p:sldLayoutIdLst>
  <p:hf sldNum="false" hdr="false" ftr="false" dt="false"/>
  <p:txStyles>
    <p:titleStyle>
      <a:lvl1pPr marL="0" lvl="0" indent="0" algn="l" defTabSz="914400" eaLnBrk="true" fontAlgn="base" latinLnBrk="false" hangingPunct="true">
        <a:spcBef>
          <a:spcPct val="1"/>
        </a:spcBef>
        <a:spcAft>
          <a:spcPct val="1"/>
        </a:spcAft>
        <a:buClr>
          <a:srgbClr val="000000"/>
        </a:buClr>
        <a:buNone/>
        <a:defRPr sz="4400" b="false" i="false" u="none" kern="1200" baseline="0">
          <a:solidFill>
            <a:schemeClr val="tx2"/>
          </a:solidFill>
          <a:latin typeface="+mj-lt"/>
          <a:ea typeface="+mj-ea"/>
          <a:cs typeface="+mj-cs"/>
        </a:defRPr>
      </a:lvl1pPr>
    </p:titleStyle>
    <p:bodyStyle>
      <a:lvl1pPr marL="342900" lvl="0" indent="-342900" algn="l" defTabSz="914400" eaLnBrk="true" fontAlgn="base" latinLnBrk="false" hangingPunct="true">
        <a:spcBef>
          <a:spcPct val="20000"/>
        </a:spcBef>
        <a:spcAft>
          <a:spcPct val="1"/>
        </a:spcAft>
        <a:buClr>
          <a:schemeClr val="hlink"/>
        </a:buClr>
        <a:buSzPct val="110000"/>
        <a:buFont typeface="Wingdings" panose="05000000000000000000" pitchFamily="2" charset="2"/>
        <a:buBlip>
          <a:blip r:embed=""/>
        </a:buBlip>
        <a:defRPr sz="3200" b="false" i="false" u="none" kern="1200" baseline="0">
          <a:solidFill>
            <a:srgbClr val="000066"/>
          </a:solidFill>
          <a:latin typeface="+mn-lt"/>
          <a:ea typeface="+mn-ea"/>
          <a:cs typeface="+mn-cs"/>
        </a:defRPr>
      </a:lvl1pPr>
      <a:lvl2pPr marL="742950" lvl="1" indent="-285750" algn="l" defTabSz="914400" eaLnBrk="true" fontAlgn="base" latinLnBrk="false" hangingPunct="true">
        <a:spcBef>
          <a:spcPct val="20000"/>
        </a:spcBef>
        <a:spcAft>
          <a:spcPct val="1"/>
        </a:spcAft>
        <a:buClr>
          <a:schemeClr val="tx1"/>
        </a:buClr>
        <a:buSzPct val="60000"/>
        <a:buFont typeface="Wingdings" panose="05000000000000000000" pitchFamily="2" charset="2"/>
        <a:buChar char="n"/>
        <a:defRPr sz="2800" b="false" i="false" u="none" kern="1200" baseline="0">
          <a:solidFill>
            <a:srgbClr val="000066"/>
          </a:solidFill>
          <a:latin typeface="+mn-lt"/>
          <a:ea typeface="+mn-ea"/>
          <a:cs typeface="+mn-cs"/>
        </a:defRPr>
      </a:lvl2pPr>
      <a:lvl3pPr marL="1143000" lvl="2" indent="-228600" algn="l" defTabSz="914400" eaLnBrk="true" fontAlgn="base" latinLnBrk="false" hangingPunct="true">
        <a:spcBef>
          <a:spcPct val="20000"/>
        </a:spcBef>
        <a:spcAft>
          <a:spcPct val="1"/>
        </a:spcAft>
        <a:buClr>
          <a:schemeClr val="hlink"/>
        </a:buClr>
        <a:buSzPct val="95000"/>
        <a:buFont typeface="Wingdings" panose="05000000000000000000" pitchFamily="2" charset="2"/>
        <a:buChar char="w"/>
        <a:defRPr sz="2400" b="false" i="false" u="none" kern="1200" baseline="0">
          <a:solidFill>
            <a:srgbClr val="000066"/>
          </a:solidFill>
          <a:latin typeface="+mn-lt"/>
          <a:ea typeface="+mn-ea"/>
          <a:cs typeface="+mn-cs"/>
        </a:defRPr>
      </a:lvl3pPr>
      <a:lvl4pPr marL="1600200" lvl="3" indent="-228600" algn="l" defTabSz="914400" eaLnBrk="true" fontAlgn="base" latinLnBrk="false" hangingPunct="true">
        <a:spcBef>
          <a:spcPct val="20000"/>
        </a:spcBef>
        <a:spcAft>
          <a:spcPct val="1"/>
        </a:spcAft>
        <a:buClr>
          <a:schemeClr val="tx1"/>
        </a:buClr>
        <a:buSzPct val="65000"/>
        <a:buFont typeface="Wingdings" panose="05000000000000000000" pitchFamily="2" charset="2"/>
        <a:buChar char="n"/>
        <a:defRPr sz="2000" b="false" i="false" u="none" kern="1200" baseline="0">
          <a:solidFill>
            <a:srgbClr val="000066"/>
          </a:solidFill>
          <a:latin typeface="+mn-lt"/>
          <a:ea typeface="+mn-ea"/>
          <a:cs typeface="+mn-cs"/>
        </a:defRPr>
      </a:lvl4pPr>
      <a:lvl5pPr marL="2057400" lvl="4" indent="-228600" algn="l" defTabSz="914400" eaLnBrk="true" fontAlgn="base" latinLnBrk="false" hangingPunct="true">
        <a:spcBef>
          <a:spcPct val="20000"/>
        </a:spcBef>
        <a:spcAft>
          <a:spcPct val="1"/>
        </a:spcAft>
        <a:buClr>
          <a:schemeClr val="hlink"/>
        </a:buClr>
        <a:buSzPct val="60000"/>
        <a:buFont typeface="Wingdings" panose="05000000000000000000" pitchFamily="2" charset="2"/>
        <a:buChar char="n"/>
        <a:defRPr sz="2000" b="false" i="false" u="none" kern="1200" baseline="0">
          <a:solidFill>
            <a:srgbClr val="000066"/>
          </a:solidFill>
          <a:latin typeface="+mn-lt"/>
          <a:ea typeface="+mn-ea"/>
          <a:cs typeface="+mn-cs"/>
        </a:defRPr>
      </a:lvl5pPr>
      <a:lvl6pPr marL="2514600" lvl="5" indent="-228600" algn="l" defTabSz="914400" eaLnBrk="true" fontAlgn="base" latinLnBrk="false" hangingPunct="true">
        <a:spcBef>
          <a:spcPct val="20000"/>
        </a:spcBef>
        <a:spcAft>
          <a:spcPct val="1"/>
        </a:spcAft>
        <a:buClr>
          <a:schemeClr val="hlink"/>
        </a:buClr>
        <a:buSzPct val="60000"/>
        <a:buFont typeface="Wingdings" panose="05000000000000000000" pitchFamily="2" charset="2"/>
        <a:buChar char="n"/>
        <a:defRPr sz="2000" b="false" i="false" u="none" kern="1200" baseline="0">
          <a:solidFill>
            <a:srgbClr val="000066"/>
          </a:solidFill>
          <a:latin typeface="+mn-lt"/>
          <a:ea typeface="+mn-ea"/>
          <a:cs typeface="+mn-cs"/>
        </a:defRPr>
      </a:lvl6pPr>
      <a:lvl7pPr marL="2971800" lvl="6" indent="-228600" algn="l" defTabSz="914400" eaLnBrk="true" fontAlgn="base" latinLnBrk="false" hangingPunct="true">
        <a:spcBef>
          <a:spcPct val="20000"/>
        </a:spcBef>
        <a:spcAft>
          <a:spcPct val="1"/>
        </a:spcAft>
        <a:buClr>
          <a:schemeClr val="hlink"/>
        </a:buClr>
        <a:buSzPct val="60000"/>
        <a:buFont typeface="Wingdings" panose="05000000000000000000" pitchFamily="2" charset="2"/>
        <a:buChar char="n"/>
        <a:defRPr sz="2000" b="false" i="false" u="none" kern="1200" baseline="0">
          <a:solidFill>
            <a:srgbClr val="000066"/>
          </a:solidFill>
          <a:latin typeface="+mn-lt"/>
          <a:ea typeface="+mn-ea"/>
          <a:cs typeface="+mn-cs"/>
        </a:defRPr>
      </a:lvl7pPr>
      <a:lvl8pPr marL="3429000" lvl="7" indent="-228600" algn="l" defTabSz="914400" eaLnBrk="true" fontAlgn="base" latinLnBrk="false" hangingPunct="true">
        <a:spcBef>
          <a:spcPct val="20000"/>
        </a:spcBef>
        <a:spcAft>
          <a:spcPct val="1"/>
        </a:spcAft>
        <a:buClr>
          <a:schemeClr val="hlink"/>
        </a:buClr>
        <a:buSzPct val="60000"/>
        <a:buFont typeface="Wingdings" panose="05000000000000000000" pitchFamily="2" charset="2"/>
        <a:buChar char="n"/>
        <a:defRPr sz="2000" b="false" i="false" u="none" kern="1200" baseline="0">
          <a:solidFill>
            <a:srgbClr val="000066"/>
          </a:solidFill>
          <a:latin typeface="+mn-lt"/>
          <a:ea typeface="+mn-ea"/>
          <a:cs typeface="+mn-cs"/>
        </a:defRPr>
      </a:lvl8pPr>
      <a:lvl9pPr marL="3886200" lvl="8" indent="-228600" algn="l" defTabSz="914400" eaLnBrk="true" fontAlgn="base" latinLnBrk="false" hangingPunct="true">
        <a:spcBef>
          <a:spcPct val="20000"/>
        </a:spcBef>
        <a:spcAft>
          <a:spcPct val="1"/>
        </a:spcAft>
        <a:buClr>
          <a:schemeClr val="hlink"/>
        </a:buClr>
        <a:buSzPct val="60000"/>
        <a:buFont typeface="Wingdings" panose="05000000000000000000" pitchFamily="2" charset="2"/>
        <a:buChar char="n"/>
        <a:defRPr sz="2000" b="false" i="false" u="none" kern="1200" baseline="0">
          <a:solidFill>
            <a:srgbClr val="000066"/>
          </a:solidFill>
          <a:latin typeface="+mn-lt"/>
          <a:ea typeface="+mn-ea"/>
          <a:cs typeface="+mn-cs"/>
        </a:defRPr>
      </a:lvl9pPr>
    </p:bodyStyle>
    <p:otherStyle>
      <a:lvl1pPr marL="0" lvl="0"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1pPr>
      <a:lvl2pPr marL="457200" lvl="1"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2pPr>
      <a:lvl3pPr marL="914400" lvl="2"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3pPr>
      <a:lvl4pPr marL="1371600" lvl="3"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4pPr>
      <a:lvl5pPr marL="1828800" lvl="4"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5pPr>
      <a:lvl6pPr marL="2286000" lvl="5"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6pPr>
      <a:lvl7pPr marL="2743200" lvl="6"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7pPr>
      <a:lvl8pPr marL="3200400" lvl="7"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8pPr>
      <a:lvl9pPr marL="3657600" lvl="8" indent="0" algn="l" defTabSz="914400" eaLnBrk="true" fontAlgn="base" latinLnBrk="false" hangingPunct="true">
        <a:spcBef>
          <a:spcPct val="1"/>
        </a:spcBef>
        <a:spcAft>
          <a:spcPct val="1"/>
        </a:spcAft>
        <a:buFont typeface="Arial" panose="020B0604020202020204" pitchFamily="34" charset="0"/>
        <a:buNone/>
        <a:defRPr sz="2800" b="true" i="false" u="none" kern="1200" baseline="0">
          <a:solidFill>
            <a:srgbClr val="000066"/>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2" Type="http://schemas.openxmlformats.org/officeDocument/2006/relationships/image" Target="media/image37.jpg" /><Relationship Id="rId0" Type="http://schemas.openxmlformats.org/officeDocument/2006/relationships/slideLayout" Target="../slideLayouts/slideLayout1.xml" /><Relationship Id="rId1" Type="http://schemas.openxmlformats.org/officeDocument/2006/relationships/notesSlide" Target="../notesSlides/notesSlide2.xml" /></Relationships>
</file>

<file path=ppt/slides/_rels/slide10.xml.rels><?xml version="1.0" encoding="UTF-8" standalone="yes"?><Relationships xmlns="http://schemas.openxmlformats.org/package/2006/relationships"><Relationship Id="rId1" Type="http://schemas.openxmlformats.org/officeDocument/2006/relationships/image" Target="media/image12.png" /><Relationship Id="rId0" Type="http://schemas.openxmlformats.org/officeDocument/2006/relationships/slideLayout" Target="../slideLayouts/slideLayout9.xml" /></Relationships>
</file>

<file path=ppt/slides/_rels/slide11.xml.rels><?xml version="1.0" encoding="UTF-8" standalone="yes"?><Relationships xmlns="http://schemas.openxmlformats.org/package/2006/relationships"><Relationship Id="rId3" Type="http://schemas.openxmlformats.org/officeDocument/2006/relationships/image" Target="media/image15.png" /><Relationship Id="rId0" Type="http://schemas.openxmlformats.org/officeDocument/2006/relationships/slideLayout" Target="../slideLayouts/slideLayout9.xml" /><Relationship Id="rId2" Type="http://schemas.openxmlformats.org/officeDocument/2006/relationships/image" Target="media/image14.png" /><Relationship Id="rId1" Type="http://schemas.openxmlformats.org/officeDocument/2006/relationships/image" Target="media/image13.png" /></Relationships>
</file>

<file path=ppt/slides/_rels/slide12.xml.rels><?xml version="1.0" encoding="UTF-8" standalone="yes"?><Relationships xmlns="http://schemas.openxmlformats.org/package/2006/relationships"><Relationship Id="rId1" Type="http://schemas.openxmlformats.org/officeDocument/2006/relationships/image" Target="media/image16.png" /><Relationship Id="rId0" Type="http://schemas.openxmlformats.org/officeDocument/2006/relationships/slideLayout" Target="../slideLayouts/slideLayout9.xml" /></Relationships>
</file>

<file path=ppt/slides/_rels/slide13.xml.rels><?xml version="1.0" encoding="UTF-8" standalone="yes"?><Relationships xmlns="http://schemas.openxmlformats.org/package/2006/relationships"><Relationship Id="rId1" Type="http://schemas.openxmlformats.org/officeDocument/2006/relationships/image" Target="media/image17.png" /><Relationship Id="rId0" Type="http://schemas.openxmlformats.org/officeDocument/2006/relationships/slideLayout" Target="../slideLayouts/slideLayout9.xml" /></Relationships>
</file>

<file path=ppt/slides/_rels/slide14.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5.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6.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17.xml.rels><?xml version="1.0" encoding="UTF-8" standalone="yes"?><Relationships xmlns="http://schemas.openxmlformats.org/package/2006/relationships"><Relationship Id="rId1" Type="http://schemas.openxmlformats.org/officeDocument/2006/relationships/image" Target="media/image18.png" /><Relationship Id="rId0" Type="http://schemas.openxmlformats.org/officeDocument/2006/relationships/slideLayout" Target="../slideLayouts/slideLayout9.xml" /></Relationships>
</file>

<file path=ppt/slides/_rels/slide18.xml.rels><?xml version="1.0" encoding="UTF-8" standalone="yes"?><Relationships xmlns="http://schemas.openxmlformats.org/package/2006/relationships"><Relationship Id="rId1" Type="http://schemas.openxmlformats.org/officeDocument/2006/relationships/notesSlide" Target="../notesSlides/notesSlide1.xml" /><Relationship Id="rId0" Type="http://schemas.openxmlformats.org/officeDocument/2006/relationships/slideLayout" Target="../slideLayouts/slideLayout9.xml" /></Relationships>
</file>

<file path=ppt/slides/_rels/slide19.xml.rels><?xml version="1.0" encoding="UTF-8" standalone="yes"?><Relationships xmlns="http://schemas.openxmlformats.org/package/2006/relationships"><Relationship Id="rId8" Type="http://schemas.openxmlformats.org/officeDocument/2006/relationships/image" Target="media/image30.svg" /><Relationship Id="rId6" Type="http://schemas.openxmlformats.org/officeDocument/2006/relationships/image" Target="media/image28.svg" /><Relationship Id="rId1" Type="http://schemas.openxmlformats.org/officeDocument/2006/relationships/image" Target="media/image23.png" /><Relationship Id="rId0" Type="http://schemas.openxmlformats.org/officeDocument/2006/relationships/slideLayout" Target="../slideLayouts/slideLayout9.xml" /><Relationship Id="rId7" Type="http://schemas.openxmlformats.org/officeDocument/2006/relationships/image" Target="media/image29.png" /><Relationship Id="rId3" Type="http://schemas.openxmlformats.org/officeDocument/2006/relationships/image" Target="media/image25.png" /><Relationship Id="rId5" Type="http://schemas.openxmlformats.org/officeDocument/2006/relationships/image" Target="media/image27.png" /><Relationship Id="rId2" Type="http://schemas.openxmlformats.org/officeDocument/2006/relationships/image" Target="media/image24.svg" /><Relationship Id="rId4" Type="http://schemas.openxmlformats.org/officeDocument/2006/relationships/image" Target="media/image26.svg" /></Relationships>
</file>

<file path=ppt/slides/_rels/slide2.xml.rels><?xml version="1.0" encoding="UTF-8" standalone="yes"?><Relationships xmlns="http://schemas.openxmlformats.org/package/2006/relationships"><Relationship Id="rId3" Type="http://schemas.microsoft.com/office/2007/relationships/hdphoto" Target="media/hdphoto1.wdp" /><Relationship Id="rId2" Type="http://schemas.openxmlformats.org/officeDocument/2006/relationships/image" Target="media/image46.png" /><Relationship Id="rId0" Type="http://schemas.openxmlformats.org/officeDocument/2006/relationships/slideLayout" Target="../slideLayouts/slideLayout2.xml" /><Relationship Id="rId1" Type="http://schemas.openxmlformats.org/officeDocument/2006/relationships/notesSlide" Target="../notesSlides/notesSlide3.xml" /></Relationships>
</file>

<file path=ppt/slides/_rels/slide20.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21.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22.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23.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24.xml.rels><?xml version="1.0" encoding="UTF-8" standalone="yes"?><Relationships xmlns="http://schemas.openxmlformats.org/package/2006/relationships"><Relationship Id="rId1" Type="http://schemas.openxmlformats.org/officeDocument/2006/relationships/image" Target="media/image31.png" /><Relationship Id="rId0" Type="http://schemas.openxmlformats.org/officeDocument/2006/relationships/slideLayout" Target="../slideLayouts/slideLayout9.xml" /></Relationships>
</file>

<file path=ppt/slides/_rels/slide25.xml.rels><?xml version="1.0" encoding="UTF-8" standalone="yes"?><Relationships xmlns="http://schemas.openxmlformats.org/package/2006/relationships"><Relationship Id="rId1" Type="http://schemas.openxmlformats.org/officeDocument/2006/relationships/image" Target="media/image32.png" /><Relationship Id="rId0" Type="http://schemas.openxmlformats.org/officeDocument/2006/relationships/slideLayout" Target="../slideLayouts/slideLayout9.xml" /></Relationships>
</file>

<file path=ppt/slides/_rels/slide26.xml.rels><?xml version="1.0" encoding="UTF-8" standalone="yes"?><Relationships xmlns="http://schemas.openxmlformats.org/package/2006/relationships"><Relationship Id="rId1" Type="http://schemas.openxmlformats.org/officeDocument/2006/relationships/image" Target="media/image33.png" /><Relationship Id="rId0" Type="http://schemas.openxmlformats.org/officeDocument/2006/relationships/slideLayout" Target="../slideLayouts/slideLayout9.xml" /></Relationships>
</file>

<file path=ppt/slides/_rels/slide27.xml.rels><?xml version="1.0" encoding="UTF-8" standalone="yes"?><Relationships xmlns="http://schemas.openxmlformats.org/package/2006/relationships"><Relationship Id="rId3" Type="http://schemas.openxmlformats.org/officeDocument/2006/relationships/image" Target="media/image36.png" /><Relationship Id="rId2" Type="http://schemas.openxmlformats.org/officeDocument/2006/relationships/image" Target="media/image35.png" /><Relationship Id="rId0" Type="http://schemas.openxmlformats.org/officeDocument/2006/relationships/slideLayout" Target="../slideLayouts/slideLayout9.xml" /><Relationship Id="rId1" Type="http://schemas.openxmlformats.org/officeDocument/2006/relationships/image" Target="media/image34.png" /></Relationships>
</file>

<file path=ppt/slides/_rels/slide28.xml.rels><?xml version="1.0" encoding="UTF-8" standalone="yes"?><Relationships xmlns="http://schemas.openxmlformats.org/package/2006/relationships"><Relationship Id="rId1" Type="http://schemas.openxmlformats.org/officeDocument/2006/relationships/image" Target="media/image38.png" /><Relationship Id="rId0" Type="http://schemas.openxmlformats.org/officeDocument/2006/relationships/slideLayout" Target="../slideLayouts/slideLayout9.xml" /></Relationships>
</file>

<file path=ppt/slides/_rels/slide29.xml.rels><?xml version="1.0" encoding="UTF-8" standalone="yes"?><Relationships xmlns="http://schemas.openxmlformats.org/package/2006/relationships"><Relationship Id="rId4" Type="http://schemas.openxmlformats.org/officeDocument/2006/relationships/image" Target="media/image42.png" /><Relationship Id="rId3" Type="http://schemas.openxmlformats.org/officeDocument/2006/relationships/image" Target="media/image41.png" /><Relationship Id="rId2" Type="http://schemas.openxmlformats.org/officeDocument/2006/relationships/image" Target="media/image40.png" /><Relationship Id="rId0" Type="http://schemas.openxmlformats.org/officeDocument/2006/relationships/slideLayout" Target="../slideLayouts/slideLayout9.xml" /><Relationship Id="rId1" Type="http://schemas.openxmlformats.org/officeDocument/2006/relationships/image" Target="media/image39.png" /></Relationships>
</file>

<file path=ppt/slides/_rels/slide3.xml.rels><?xml version="1.0" encoding="UTF-8" standalone="yes"?><Relationships xmlns="http://schemas.openxmlformats.org/package/2006/relationships"><Relationship Id="rId4" Type="http://schemas.openxmlformats.org/officeDocument/2006/relationships/image" Target="media/image49.png" /><Relationship Id="rId3" Type="http://schemas.openxmlformats.org/officeDocument/2006/relationships/image" Target="media/image48.png" /><Relationship Id="rId2" Type="http://schemas.openxmlformats.org/officeDocument/2006/relationships/image" Target="media/image47.png" /><Relationship Id="rId0" Type="http://schemas.openxmlformats.org/officeDocument/2006/relationships/slideLayout" Target="../slideLayouts/slideLayout9.xml" /><Relationship Id="rId1" Type="http://schemas.openxmlformats.org/officeDocument/2006/relationships/notesSlide" Target="../notesSlides/notesSlide4.xml" /></Relationships>
</file>

<file path=ppt/slides/_rels/slide30.xml.rels><?xml version="1.0" encoding="UTF-8" standalone="yes"?><Relationships xmlns="http://schemas.openxmlformats.org/package/2006/relationships"><Relationship Id="rId1" Type="http://schemas.openxmlformats.org/officeDocument/2006/relationships/image" Target="media/image43.png" /><Relationship Id="rId0" Type="http://schemas.openxmlformats.org/officeDocument/2006/relationships/slideLayout" Target="../slideLayouts/slideLayout9.xml" /></Relationships>
</file>

<file path=ppt/slides/_rels/slide31.xml.rels><?xml version="1.0" encoding="UTF-8" standalone="yes"?><Relationships xmlns="http://schemas.openxmlformats.org/package/2006/relationships"><Relationship Id="rId1" Type="http://schemas.openxmlformats.org/officeDocument/2006/relationships/image" Target="media/image44.png" /><Relationship Id="rId0" Type="http://schemas.openxmlformats.org/officeDocument/2006/relationships/slideLayout" Target="../slideLayouts/slideLayout9.xml" /></Relationships>
</file>

<file path=ppt/slides/_rels/slide32.xml.rels><?xml version="1.0" encoding="UTF-8" standalone="yes"?><Relationships xmlns="http://schemas.openxmlformats.org/package/2006/relationships"><Relationship Id="rId1" Type="http://schemas.openxmlformats.org/officeDocument/2006/relationships/image" Target="media/image45.png" /><Relationship Id="rId0" Type="http://schemas.openxmlformats.org/officeDocument/2006/relationships/slideLayout" Target="../slideLayouts/slideLayout9.xml" /></Relationships>
</file>

<file path=ppt/slides/_rels/slide4.xml.rels><?xml version="1.0" encoding="UTF-8" standalone="yes"?><Relationships xmlns="http://schemas.openxmlformats.org/package/2006/relationships"><Relationship Id="rId1" Type="http://schemas.openxmlformats.org/officeDocument/2006/relationships/notesSlide" Target="../notesSlides/notesSlide5.xml" /><Relationship Id="rId0" Type="http://schemas.openxmlformats.org/officeDocument/2006/relationships/slideLayout" Target="../slideLayouts/slideLayout9.xml" /></Relationships>
</file>

<file path=ppt/slides/_rels/slide5.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6.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7.xml.rels><?xml version="1.0" encoding="UTF-8" standalone="yes"?><Relationships xmlns="http://schemas.openxmlformats.org/package/2006/relationships"><Relationship Id="rId0" Type="http://schemas.openxmlformats.org/officeDocument/2006/relationships/slideLayout" Target="../slideLayouts/slideLayout9.xml" /></Relationships>
</file>

<file path=ppt/slides/_rels/slide8.xml.rels><?xml version="1.0" encoding="UTF-8" standalone="yes"?><Relationships xmlns="http://schemas.openxmlformats.org/package/2006/relationships"><Relationship Id="rId1" Type="http://schemas.openxmlformats.org/officeDocument/2006/relationships/image" Target="media/image10.png" /><Relationship Id="rId0" Type="http://schemas.openxmlformats.org/officeDocument/2006/relationships/slideLayout" Target="../slideLayouts/slideLayout9.xml" /></Relationships>
</file>

<file path=ppt/slides/_rels/slide9.xml.rels><?xml version="1.0" encoding="UTF-8" standalone="yes"?><Relationships xmlns="http://schemas.openxmlformats.org/package/2006/relationships"><Relationship Id="rId1" Type="http://schemas.openxmlformats.org/officeDocument/2006/relationships/image" Target="media/image11.png" /><Relationship Id="rId0" Type="http://schemas.openxmlformats.org/officeDocument/2006/relationships/slideLayout" Target="../slideLayouts/slideLayout9.xml" /></Relationships>
</file>

<file path=ppt/slides/media/>
</file>

<file path=ppt/slides/media/hdphoto1.wdp>
</file>

<file path=ppt/slides/media/image10.png>
</file>

<file path=ppt/slides/media/image11.png>
</file>

<file path=ppt/slides/media/image12.png>
</file>

<file path=ppt/slides/media/image13.png>
</file>

<file path=ppt/slides/media/image14.png>
</file>

<file path=ppt/slides/media/image15.png>
</file>

<file path=ppt/slides/media/image16.png>
</file>

<file path=ppt/slides/media/image17.png>
</file>

<file path=ppt/slides/media/image18.png>
</file>

<file path=ppt/slides/media/image23.png>
</file>

<file path=ppt/slides/media/image24.svg>
</file>

<file path=ppt/slides/media/image25.png>
</file>

<file path=ppt/slides/media/image26.svg>
</file>

<file path=ppt/slides/media/image27.png>
</file>

<file path=ppt/slides/media/image28.svg>
</file>

<file path=ppt/slides/media/image29.png>
</file>

<file path=ppt/slides/media/image30.svg>
</file>

<file path=ppt/slides/media/image31.png>
</file>

<file path=ppt/slides/media/image32.png>
</file>

<file path=ppt/slides/media/image33.png>
</file>

<file path=ppt/slides/media/image34.png>
</file>

<file path=ppt/slides/media/image35.png>
</file>

<file path=ppt/slides/media/image36.png>
</file>

<file path=ppt/slides/media/image37.jpg>
</file>

<file path=ppt/slides/media/image38.png>
</file>

<file path=ppt/slides/media/image39.png>
</file>

<file path=ppt/slides/media/image40.png>
</file>

<file path=ppt/slides/media/image41.png>
</file>

<file path=ppt/slides/media/image42.png>
</file>

<file path=ppt/slides/media/image43.png>
</file>

<file path=ppt/slides/media/image44.png>
</file>

<file path=ppt/slides/media/image45.png>
</file>

<file path=ppt/slides/media/image46.png>
</file>

<file path=ppt/slides/media/image47.png>
</file>

<file path=ppt/slides/media/image48.png>
</file>

<file path=ppt/slides/media/image49.png>
</file>

<file path=ppt/slides/slide1.xml><?xml version="1.0" encoding="utf-8"?>
<p:sld xmlns:a="http://schemas.openxmlformats.org/drawingml/2006/main" xmlns:p="http://schemas.openxmlformats.org/presentationml/2006/main" xmlns:r="http://schemas.openxmlformats.org/officeDocument/2006/relationships">
  <p:cSld>
    <p:spTree>
      <p:nvGrpSpPr>
        <p:cNvPr id="285" name=""/>
        <p:cNvGrpSpPr/>
        <p:nvPr/>
      </p:nvGrpSpPr>
      <p:grpSpPr>
        <a:xfrm>
          <a:off x="0" y="0"/>
          <a:ext cx="0" cy="0"/>
          <a:chOff x="0" y="0"/>
          <a:chExt cx="0" cy="0"/>
        </a:xfrm>
      </p:grpSpPr>
      <p:pic>
        <p:nvPicPr>
          <p:cNvPr id="286" name="图片占位符 17"/>
          <p:cNvPicPr>
            <a:picLocks noGrp="true" noChangeAspect="true"/>
          </p:cNvPicPr>
          <p:nvPr>
            <p:ph type="pic" sz="quarter" idx="10"/>
          </p:nvPr>
        </p:nvPicPr>
        <p:blipFill>
          <a:blip r:embed="rId2">
            <a:extLst>
              <a:ext uri="{28A0092B-C50C-407E-A947-70E740481C1C}"/>
            </a:extLst>
          </a:blip>
          <a:srcRect t="2632" b="2632"/>
          <a:stretch>
            <a:fillRect/>
          </a:stretch>
        </p:blipFill>
        <p:spPr/>
      </p:pic>
      <p:sp>
        <p:nvSpPr>
          <p:cNvPr id="287" name="文本占位符 4"/>
          <p:cNvSpPr>
            <a:spLocks noGrp="true"/>
          </p:cNvSpPr>
          <p:nvPr>
            <p:ph type="body" sz="quarter" idx="11"/>
          </p:nvPr>
        </p:nvSpPr>
        <p:spPr>
          <a:xfrm rot="0" flipH="false" flipV="false">
            <a:off x="400051" y="1485900"/>
            <a:ext cx="6005424" cy="1840593"/>
          </a:xfrm>
        </p:spPr>
        <p:txBody>
          <a:bodyPr>
            <a:noAutofit/>
          </a:bodyPr>
          <a:lstStyle/>
          <a:p>
            <a:pPr>
              <a:buFont typeface="Arial" panose="020B0604020202090204" pitchFamily="34" charset="0"/>
              <a:buNone/>
            </a:pPr>
            <a:r>
              <a:rPr lang="en-US" sz="3600"/>
              <a:t>vkernel: </a:t>
            </a:r>
            <a:r>
              <a:rPr sz="3600"/>
              <a:t>虚拟</a:t>
            </a:r>
            <a:r>
              <a:rPr sz="3600"/>
              <a:t>内核场景下</a:t>
            </a:r>
            <a:endParaRPr lang="en-US" sz="3600"/>
          </a:p>
          <a:p>
            <a:pPr>
              <a:buFont typeface="Arial" panose="020B0604020202090204" pitchFamily="34" charset="0"/>
              <a:buNone/>
            </a:pPr>
            <a:r>
              <a:rPr lang="zh-CN" sz="3600">
                <a:solidFill>
                  <a:schemeClr val="accent1">
                    <a:alpha val="100000"/>
                  </a:schemeClr>
                </a:solidFill>
              </a:rPr>
              <a:t>面向轻量级虚拟化的优化技术</a:t>
            </a:r>
            <a:endParaRPr lang="zh-CN" sz="4000">
              <a:solidFill>
                <a:schemeClr val="accent1">
                  <a:alpha val="100000"/>
                </a:schemeClr>
              </a:solidFill>
            </a:endParaRPr>
          </a:p>
        </p:txBody>
      </p:sp>
      <p:sp>
        <p:nvSpPr>
          <p:cNvPr id="288" name="文本占位符 5"/>
          <p:cNvSpPr>
            <a:spLocks noGrp="true"/>
          </p:cNvSpPr>
          <p:nvPr>
            <p:ph type="body" sz="quarter" idx="12"/>
          </p:nvPr>
        </p:nvSpPr>
        <p:spPr>
          <a:xfrm>
            <a:off x="410644" y="3430634"/>
            <a:ext cx="6229350" cy="336550"/>
          </a:xfrm>
        </p:spPr>
        <p:txBody>
          <a:bodyPr>
            <a:spAutoFit/>
          </a:bodyPr>
          <a:lstStyle/>
          <a:p>
            <a:pPr>
              <a:buFont typeface="Arial" panose="020B0604020202090204" pitchFamily="34" charset="0"/>
              <a:buChar char="•"/>
            </a:pPr>
            <a:r>
              <a:rPr lang="zh-CN" sz="1800"/>
              <a:t>华中</a:t>
            </a:r>
            <a:r>
              <a:rPr lang="zh-CN" sz="1800"/>
              <a:t>科技大学</a:t>
            </a:r>
            <a:endParaRPr lang="zh-CN"/>
          </a:p>
        </p:txBody>
      </p:sp>
      <p:sp>
        <p:nvSpPr>
          <p:cNvPr id="289" name="文本占位符 10"/>
          <p:cNvSpPr>
            <a:spLocks noGrp="true"/>
          </p:cNvSpPr>
          <p:nvPr>
            <p:ph type="body" sz="quarter" idx="14"/>
          </p:nvPr>
        </p:nvSpPr>
        <p:spPr>
          <a:xfrm>
            <a:off x="4982210" y="4474845"/>
            <a:ext cx="1529080" cy="339725"/>
          </a:xfrm>
        </p:spPr>
        <p:txBody>
          <a:bodyPr wrap="square">
            <a:spAutoFit/>
          </a:bodyPr>
          <a:lstStyle/>
          <a:p>
            <a:pPr/>
            <a:r>
              <a:rPr lang="zh-CN" altLang="en-US" dirty="false"/>
              <a:t>黄卓、樊</a:t>
            </a:r>
            <a:r>
              <a:rPr lang="zh-CN" altLang="en-US" dirty="false"/>
              <a:t>浩</a:t>
            </a:r>
            <a:endParaRPr lang="zh-CN" altLang="en-US" dirty="false"/>
          </a:p>
        </p:txBody>
      </p:sp>
      <p:sp>
        <p:nvSpPr>
          <p:cNvPr id="290" name="任意多边形: 形状 9"/>
          <p:cNvSpPr/>
          <p:nvPr/>
        </p:nvSpPr>
        <p:spPr>
          <a:xfrm>
            <a:off x="6510646" y="270380"/>
            <a:ext cx="1828807" cy="6337300"/>
          </a:xfrm>
          <a:custGeom>
            <a:avLst/>
            <a:gdLst>
              <a:gd name="connsiteX0" fmla="*/ 1816103 w 1828803"/>
              <a:gd name="connsiteY0" fmla="*/ 0 h 6337300"/>
              <a:gd name="connsiteX1" fmla="*/ 3 w 1828803"/>
              <a:gd name="connsiteY1" fmla="*/ 3162300 h 6337300"/>
              <a:gd name="connsiteX2" fmla="*/ 1828803 w 1828803"/>
              <a:gd name="connsiteY2" fmla="*/ 6337300 h 6337300"/>
              <a:gd name="connsiteX0-1" fmla="*/ 1816108 w 1828808"/>
              <a:gd name="connsiteY0-2" fmla="*/ 0 h 6337300"/>
              <a:gd name="connsiteX1-3" fmla="*/ 8 w 1828808"/>
              <a:gd name="connsiteY1-4" fmla="*/ 3162300 h 6337300"/>
              <a:gd name="connsiteX2-5" fmla="*/ 1828808 w 1828808"/>
              <a:gd name="connsiteY2-6" fmla="*/ 6337300 h 6337300"/>
              <a:gd name="connsiteX0-7" fmla="*/ 1816108 w 1828808"/>
              <a:gd name="connsiteY0-8" fmla="*/ 0 h 6337300"/>
              <a:gd name="connsiteX1-9" fmla="*/ 8 w 1828808"/>
              <a:gd name="connsiteY1-10" fmla="*/ 3162300 h 6337300"/>
              <a:gd name="connsiteX2-11" fmla="*/ 1828808 w 1828808"/>
              <a:gd name="connsiteY2-12" fmla="*/ 6337300 h 6337300"/>
              <a:gd name="connsiteX0-13" fmla="*/ 1816107 w 1828807"/>
              <a:gd name="connsiteY0-14" fmla="*/ 0 h 6337300"/>
              <a:gd name="connsiteX1-15" fmla="*/ 7 w 1828807"/>
              <a:gd name="connsiteY1-16" fmla="*/ 3162300 h 6337300"/>
              <a:gd name="connsiteX2-17" fmla="*/ 1828807 w 1828807"/>
              <a:gd name="connsiteY2-18" fmla="*/ 6337300 h 6337300"/>
              <a:gd name="connsiteX0-19" fmla="*/ 1816107 w 1828807"/>
              <a:gd name="connsiteY0-20" fmla="*/ 0 h 6337300"/>
              <a:gd name="connsiteX1-21" fmla="*/ 7 w 1828807"/>
              <a:gd name="connsiteY1-22" fmla="*/ 3162300 h 6337300"/>
              <a:gd name="connsiteX2-23" fmla="*/ 1828807 w 1828807"/>
              <a:gd name="connsiteY2-24" fmla="*/ 6337300 h 6337300"/>
              <a:gd name="connsiteX0-25" fmla="*/ 1816107 w 1828807"/>
              <a:gd name="connsiteY0-26" fmla="*/ 0 h 6337300"/>
              <a:gd name="connsiteX1-27" fmla="*/ 7 w 1828807"/>
              <a:gd name="connsiteY1-28" fmla="*/ 3162300 h 6337300"/>
              <a:gd name="connsiteX2-29" fmla="*/ 1828807 w 1828807"/>
              <a:gd name="connsiteY2-30" fmla="*/ 6337300 h 6337300"/>
            </a:gdLst>
            <a:ahLst/>
            <a:cxnLst>
              <a:cxn ang="0">
                <a:pos x="connsiteX0-1" y="connsiteY0-2"/>
              </a:cxn>
              <a:cxn ang="0">
                <a:pos x="connsiteX1-3" y="connsiteY1-4"/>
              </a:cxn>
              <a:cxn ang="0">
                <a:pos x="connsiteX2-5" y="connsiteY2-6"/>
              </a:cxn>
            </a:cxnLst>
            <a:rect l="l" t="t" r="r" b="b"/>
            <a:pathLst>
              <a:path w="1828807" h="6337300">
                <a:moveTo>
                  <a:pt x="1816107" y="0"/>
                </a:moveTo>
                <a:cubicBezTo>
                  <a:pt x="472597" y="832856"/>
                  <a:pt x="-2110" y="2106083"/>
                  <a:pt x="7" y="3162300"/>
                </a:cubicBezTo>
                <a:cubicBezTo>
                  <a:pt x="2124" y="4218517"/>
                  <a:pt x="571647" y="5766476"/>
                  <a:pt x="1828807" y="6337300"/>
                </a:cubicBezTo>
              </a:path>
            </a:pathLst>
          </a:custGeom>
          <a:noFill/>
          <a:ln w="38100" cap="rnd">
            <a:solidFill>
              <a:schemeClr val="accent1"/>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false" anchor="ctr">
            <a:spAutoFit/>
          </a:bodyPr>
          <a:lstStyle/>
          <a:p>
            <a:pPr algn="ctr"/>
            <a:endParaRPr lang="zh-CN" altLang="en-US"/>
          </a:p>
        </p:txBody>
      </p:sp>
      <p:sp>
        <p:nvSpPr>
          <p:cNvPr id="291" name="文本占位符 5"/>
          <p:cNvSpPr>
            <a:spLocks noGrp="true"/>
          </p:cNvSpPr>
          <p:nvPr/>
        </p:nvSpPr>
        <p:spPr>
          <a:xfrm>
            <a:off x="410644" y="3871324"/>
            <a:ext cx="6229350" cy="311150"/>
          </a:xfrm>
          <a:prstGeom prst="rect">
            <a:avLst/>
          </a:prstGeom>
        </p:spPr>
        <p:txBody>
          <a:bodyP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en-US" altLang="zh-CN" sz="2000" kern="1200" dirty="false">
                <a:solidFill>
                  <a:schemeClr val="tx1">
                    <a:lumMod val="85000"/>
                    <a:lumOff val="15000"/>
                  </a:schemeClr>
                </a:solidFill>
                <a:latin typeface="+mn-lt"/>
                <a:ea typeface="+mn-ea"/>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buFont typeface="Arial" panose="020B0604020202090204" pitchFamily="34" charset="0"/>
              <a:buChar char="•"/>
            </a:pPr>
            <a:r>
              <a:rPr lang="zh-CN" sz="1600"/>
              <a:t>队伍成员：郑云鲲、刘佳璇、贾竟一</a:t>
            </a:r>
            <a:endParaRPr/>
          </a:p>
        </p:txBody>
      </p:sp>
      <p:sp>
        <p:nvSpPr>
          <p:cNvPr id="292" name="文本占位符 10"/>
          <p:cNvSpPr txBox="true">
            <a:spLocks noGrp="true"/>
          </p:cNvSpPr>
          <p:nvPr/>
        </p:nvSpPr>
        <p:spPr>
          <a:xfrm rot="0" flipH="false" flipV="false">
            <a:off x="1873683" y="4474845"/>
            <a:ext cx="1530350" cy="342900"/>
          </a:xfrm>
          <a:prstGeom prst="rect">
            <a:avLst/>
          </a:prstGeom>
          <a:ln>
            <a:extLst/>
          </a:ln>
        </p:spPr>
        <p:txBody>
          <a:bodyPr wrap="square">
            <a:spAutoFit/>
          </a:bodyPr>
          <a:lstStyle>
            <a:lvl1pPr marL="0" indent="0" algn="l" defTabSz="914400" rtl="false" eaLnBrk="true" latinLnBrk="false" hangingPunct="true">
              <a:lnSpc>
                <a:spcPct val="90000"/>
              </a:lnSpc>
              <a:spcBef>
                <a:spcPts val="1000"/>
              </a:spcBef>
              <a:buFont typeface="Arial" panose="020B0604020202090204" pitchFamily="34" charset="0"/>
              <a:buNone/>
              <a:defRPr sz="1800" kern="1200">
                <a:solidFill>
                  <a:srgbClr val="000000"/>
                </a:solidFill>
                <a:latin typeface="Segoe UI"/>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sz="1800">
                <a:solidFill>
                  <a:srgbClr val="000000">
                    <a:alpha val="100000"/>
                  </a:srgbClr>
                </a:solidFill>
                <a:latin typeface="Segoe UI"/>
                <a:ea typeface="微软雅黑"/>
                <a:cs typeface="+mn-cs"/>
              </a:defRPr>
            </a:pPr>
            <a:r>
              <a:rPr lang="zh-CN" sz="1800">
                <a:solidFill>
                  <a:srgbClr val="000000">
                    <a:alpha val="100000"/>
                  </a:srgbClr>
                </a:solidFill>
                <a:latin typeface="Segoe UI"/>
                <a:ea typeface="微软雅黑"/>
                <a:cs typeface="+mn-cs"/>
              </a:rPr>
              <a:t>郑云鲲</a:t>
            </a:r>
            <a:endParaRP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16" name=""/>
        <p:cNvGrpSpPr/>
        <p:nvPr/>
      </p:nvGrpSpPr>
      <p:grpSpPr>
        <a:xfrm>
          <a:off x="0" y="0"/>
          <a:ext cx="0" cy="0"/>
          <a:chOff x="0" y="0"/>
          <a:chExt cx="0" cy="0"/>
        </a:xfrm>
      </p:grpSpPr>
      <p:sp>
        <p:nvSpPr>
          <p:cNvPr id="17"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虚拟内核架构</a:t>
            </a:r>
            <a:endParaRPr/>
          </a:p>
        </p:txBody>
      </p:sp>
      <p:sp>
        <p:nvSpPr>
          <p:cNvPr id="18"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基于原生容器</a:t>
            </a:r>
            <a:endParaRPr/>
          </a:p>
        </p:txBody>
      </p:sp>
      <p:sp>
        <p:nvSpPr>
          <p:cNvPr id="19" name="文本框 119"/>
          <p:cNvSpPr txBox="true"/>
          <p:nvPr/>
        </p:nvSpPr>
        <p:spPr>
          <a:xfrm rot="0" flipH="false" flipV="false">
            <a:off x="959062" y="1660737"/>
            <a:ext cx="53784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消除硬件虚拟化层且共享主机内核</a:t>
            </a:r>
            <a:endParaRPr/>
          </a:p>
        </p:txBody>
      </p:sp>
      <p:sp>
        <p:nvSpPr>
          <p:cNvPr id="20" name="文本框 119"/>
          <p:cNvSpPr txBox="true"/>
          <p:nvPr/>
        </p:nvSpPr>
        <p:spPr>
          <a:xfrm rot="0" flipH="false" flipV="false">
            <a:off x="959062" y="2219830"/>
            <a:ext cx="53784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消除容器对主机内核机制的部分依赖</a:t>
            </a:r>
            <a:endParaRPr/>
          </a:p>
        </p:txBody>
      </p:sp>
      <p:sp>
        <p:nvSpPr>
          <p:cNvPr id="21" name="文本框 119"/>
          <p:cNvSpPr txBox="true"/>
          <p:nvPr/>
        </p:nvSpPr>
        <p:spPr>
          <a:xfrm rot="0" flipH="false" flipV="false">
            <a:off x="566962" y="2905630"/>
            <a:ext cx="5530850" cy="118745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容器与自身对应的</a:t>
            </a:r>
            <a:r>
              <a:rPr lang="zh-CN" sz="2000" b="true" spc="-10">
                <a:solidFill>
                  <a:srgbClr val="FF0000">
                    <a:alpha val="100000"/>
                  </a:srgbClr>
                </a:solidFill>
                <a:latin typeface="微软雅黑"/>
                <a:ea typeface="微软雅黑"/>
                <a:cs typeface="+mn-cs"/>
              </a:rPr>
              <a:t>虚拟内核</a:t>
            </a:r>
            <a:r>
              <a:rPr lang="zh-CN" sz="2000" b="true" spc="-10">
                <a:solidFill>
                  <a:schemeClr val="tx1">
                    <a:lumMod val="85000"/>
                    <a:lumOff val="15000"/>
                    <a:alpha val="100000"/>
                  </a:schemeClr>
                </a:solidFill>
                <a:latin typeface="微软雅黑"/>
                <a:ea typeface="微软雅黑"/>
                <a:cs typeface="+mn-cs"/>
              </a:rPr>
              <a:t>直接进行交互，虚拟内核中通过对容器依赖的最小化内核代码与数据实现容器私有化</a:t>
            </a:r>
            <a:endParaRPr/>
          </a:p>
        </p:txBody>
      </p:sp>
      <p:pic>
        <p:nvPicPr>
          <p:cNvPr id="22" name=""/>
          <p:cNvPicPr>
            <a:picLocks noChangeAspect="true"/>
          </p:cNvPicPr>
          <p:nvPr/>
        </p:nvPicPr>
        <p:blipFill>
          <a:blip r:embed="rId1"/>
          <a:stretch>
            <a:fillRect/>
          </a:stretch>
        </p:blipFill>
        <p:spPr>
          <a:xfrm rot="0" flipH="false" flipV="false">
            <a:off x="6337512" y="1982316"/>
            <a:ext cx="5727700" cy="3034078"/>
          </a:xfrm>
          <a:prstGeom prst="rect"/>
        </p:spPr>
      </p:pic>
    </p:spTree>
  </p:cSld>
</p:sld>
</file>

<file path=ppt/slides/slide11.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3" name=""/>
        <p:cNvGrpSpPr/>
        <p:nvPr/>
      </p:nvGrpSpPr>
      <p:grpSpPr>
        <a:xfrm>
          <a:off x="0" y="0"/>
          <a:ext cx="0" cy="0"/>
          <a:chOff x="0" y="0"/>
          <a:chExt cx="0" cy="0"/>
        </a:xfrm>
      </p:grpSpPr>
      <p:sp>
        <p:nvSpPr>
          <p:cNvPr id="24"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虚拟内核架构</a:t>
            </a:r>
            <a:endParaRPr/>
          </a:p>
        </p:txBody>
      </p:sp>
      <p:sp>
        <p:nvSpPr>
          <p:cNvPr id="25"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轻量级重定向技术</a:t>
            </a:r>
            <a:endParaRPr/>
          </a:p>
        </p:txBody>
      </p:sp>
      <p:pic>
        <p:nvPicPr>
          <p:cNvPr id="26" name=""/>
          <p:cNvPicPr>
            <a:picLocks noChangeAspect="true"/>
          </p:cNvPicPr>
          <p:nvPr/>
        </p:nvPicPr>
        <p:blipFill>
          <a:blip r:embed="rId1"/>
          <a:stretch>
            <a:fillRect/>
          </a:stretch>
        </p:blipFill>
        <p:spPr>
          <a:xfrm rot="0" flipH="false" flipV="false">
            <a:off x="7530107" y="750953"/>
            <a:ext cx="3256809" cy="2937754"/>
          </a:xfrm>
          <a:prstGeom prst="rect"/>
        </p:spPr>
      </p:pic>
      <p:pic>
        <p:nvPicPr>
          <p:cNvPr id="27" name=""/>
          <p:cNvPicPr/>
          <p:nvPr/>
        </p:nvPicPr>
        <p:blipFill>
          <a:blip r:embed="rId2"/>
          <a:stretch>
            <a:fillRect/>
          </a:stretch>
        </p:blipFill>
        <p:spPr>
          <a:xfrm rot="0" flipH="false" flipV="false">
            <a:off x="6007100" y="3688707"/>
            <a:ext cx="6095999" cy="2538413"/>
          </a:xfrm>
          <a:prstGeom prst="rect"/>
        </p:spPr>
      </p:pic>
      <p:sp>
        <p:nvSpPr>
          <p:cNvPr id="28" name="文本框 119"/>
          <p:cNvSpPr txBox="true"/>
          <p:nvPr/>
        </p:nvSpPr>
        <p:spPr>
          <a:xfrm rot="0" flipH="false" flipV="false">
            <a:off x="719362" y="1660737"/>
            <a:ext cx="6648450" cy="4572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Ftrace: </a:t>
            </a:r>
            <a:r>
              <a:rPr lang="zh-CN" sz="2000" b="true" spc="-10">
                <a:solidFill>
                  <a:schemeClr val="tx1">
                    <a:lumMod val="85000"/>
                    <a:lumOff val="15000"/>
                    <a:alpha val="100000"/>
                  </a:schemeClr>
                </a:solidFill>
                <a:latin typeface="微软雅黑"/>
                <a:ea typeface="微软雅黑"/>
                <a:cs typeface="+mn-cs"/>
              </a:rPr>
              <a:t>内核执行流跟踪与重定向技术</a:t>
            </a:r>
            <a:r>
              <a:rPr lang="en-US" sz="2000" b="true" spc="-10">
                <a:solidFill>
                  <a:schemeClr val="tx1">
                    <a:lumMod val="85000"/>
                    <a:lumOff val="15000"/>
                    <a:alpha val="100000"/>
                  </a:schemeClr>
                </a:solidFill>
                <a:latin typeface="微软雅黑"/>
                <a:ea typeface="微软雅黑"/>
                <a:cs typeface="+mn-cs"/>
              </a:rPr>
              <a:t>	</a:t>
            </a:r>
            <a:r>
              <a:rPr lang="zh-CN" sz="2000" b="true" spc="-10">
                <a:solidFill>
                  <a:srgbClr val="ff0000">
                    <a:alpha val="100000"/>
                  </a:srgbClr>
                </a:solidFill>
                <a:latin typeface="微软雅黑"/>
                <a:ea typeface="微软雅黑"/>
                <a:cs typeface="+mn-cs"/>
              </a:rPr>
              <a:t>高开销</a:t>
            </a:r>
            <a:endParaRPr/>
          </a:p>
        </p:txBody>
      </p:sp>
      <p:sp>
        <p:nvSpPr>
          <p:cNvPr id="29" name="文本框 119"/>
          <p:cNvSpPr txBox="true"/>
          <p:nvPr/>
        </p:nvSpPr>
        <p:spPr>
          <a:xfrm rot="0" flipH="false" flipV="false">
            <a:off x="719362" y="2410330"/>
            <a:ext cx="6096000" cy="8255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Inline Hook: </a:t>
            </a:r>
            <a:r>
              <a:rPr lang="zh-CN" sz="2000" b="true" spc="-10">
                <a:solidFill>
                  <a:schemeClr val="tx1">
                    <a:lumMod val="85000"/>
                    <a:lumOff val="15000"/>
                    <a:alpha val="100000"/>
                  </a:schemeClr>
                </a:solidFill>
                <a:latin typeface="微软雅黑"/>
                <a:ea typeface="微软雅黑"/>
                <a:cs typeface="+mn-cs"/>
              </a:rPr>
              <a:t>基于</a:t>
            </a:r>
            <a:r>
              <a:rPr lang="en-US" sz="2000" b="true" spc="-10">
                <a:solidFill>
                  <a:schemeClr val="tx1">
                    <a:lumMod val="85000"/>
                    <a:lumOff val="15000"/>
                    <a:alpha val="100000"/>
                  </a:schemeClr>
                </a:solidFill>
                <a:latin typeface="微软雅黑"/>
                <a:ea typeface="微软雅黑"/>
                <a:cs typeface="+mn-cs"/>
              </a:rPr>
              <a:t>jmp</a:t>
            </a:r>
            <a:r>
              <a:rPr lang="zh-CN" sz="2000" b="true" spc="-10">
                <a:solidFill>
                  <a:schemeClr val="tx1">
                    <a:lumMod val="85000"/>
                    <a:lumOff val="15000"/>
                    <a:alpha val="100000"/>
                  </a:schemeClr>
                </a:solidFill>
                <a:latin typeface="微软雅黑"/>
                <a:ea typeface="微软雅黑"/>
                <a:cs typeface="+mn-cs"/>
              </a:rPr>
              <a:t>指令的重定向技术，无需保存和回复寄存器状态</a:t>
            </a:r>
            <a:r>
              <a:rPr lang="en-US" sz="2000" b="true" spc="-10">
                <a:solidFill>
                  <a:schemeClr val="tx1">
                    <a:lumMod val="85000"/>
                    <a:lumOff val="15000"/>
                    <a:alpha val="100000"/>
                  </a:schemeClr>
                </a:solidFill>
                <a:latin typeface="微软雅黑"/>
                <a:ea typeface="微软雅黑"/>
                <a:cs typeface="+mn-cs"/>
              </a:rPr>
              <a:t>                </a:t>
            </a:r>
            <a:r>
              <a:rPr lang="zh-CN" sz="2000" b="true" spc="-10">
                <a:solidFill>
                  <a:srgbClr val="ff0000">
                    <a:alpha val="100000"/>
                  </a:srgbClr>
                </a:solidFill>
                <a:latin typeface="微软雅黑"/>
                <a:ea typeface="微软雅黑"/>
                <a:cs typeface="+mn-cs"/>
              </a:rPr>
              <a:t>极大减少重定向开销</a:t>
            </a:r>
            <a:endParaRPr/>
          </a:p>
        </p:txBody>
      </p:sp>
      <p:pic>
        <p:nvPicPr>
          <p:cNvPr id="30" name=""/>
          <p:cNvPicPr>
            <a:picLocks noChangeAspect="true"/>
          </p:cNvPicPr>
          <p:nvPr/>
        </p:nvPicPr>
        <p:blipFill>
          <a:blip r:embed="rId3"/>
          <a:stretch>
            <a:fillRect/>
          </a:stretch>
        </p:blipFill>
        <p:spPr>
          <a:xfrm rot="0" flipH="false" flipV="false">
            <a:off x="863600" y="3771900"/>
            <a:ext cx="5143500" cy="1397000"/>
          </a:xfrm>
          <a:prstGeom prst="rect"/>
        </p:spPr>
      </p:pic>
    </p:spTree>
  </p:cSld>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31" name=""/>
        <p:cNvGrpSpPr/>
        <p:nvPr/>
      </p:nvGrpSpPr>
      <p:grpSpPr>
        <a:xfrm>
          <a:off x="0" y="0"/>
          <a:ext cx="0" cy="0"/>
          <a:chOff x="0" y="0"/>
          <a:chExt cx="0" cy="0"/>
        </a:xfrm>
      </p:grpSpPr>
      <p:sp>
        <p:nvSpPr>
          <p:cNvPr id="32"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虚拟内核架构</a:t>
            </a:r>
            <a:endParaRPr/>
          </a:p>
        </p:txBody>
      </p:sp>
      <p:sp>
        <p:nvSpPr>
          <p:cNvPr id="33"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预期目标</a:t>
            </a:r>
            <a:endParaRPr/>
          </a:p>
        </p:txBody>
      </p:sp>
      <p:pic>
        <p:nvPicPr>
          <p:cNvPr id="34" name=""/>
          <p:cNvPicPr>
            <a:picLocks noChangeAspect="true"/>
          </p:cNvPicPr>
          <p:nvPr/>
        </p:nvPicPr>
        <p:blipFill>
          <a:blip r:embed="rId1"/>
          <a:stretch>
            <a:fillRect/>
          </a:stretch>
        </p:blipFill>
        <p:spPr>
          <a:xfrm rot="0" flipH="false" flipV="false">
            <a:off x="7442200" y="1695450"/>
            <a:ext cx="4267200" cy="3467100"/>
          </a:xfrm>
          <a:prstGeom prst="rect"/>
        </p:spPr>
      </p:pic>
      <p:sp>
        <p:nvSpPr>
          <p:cNvPr id="35" name="文本框 119"/>
          <p:cNvSpPr txBox="true"/>
          <p:nvPr/>
        </p:nvSpPr>
        <p:spPr>
          <a:xfrm rot="0" flipH="false" flipV="false">
            <a:off x="719362" y="1558844"/>
            <a:ext cx="6140450" cy="7493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通过上述分析，本项目旨在</a:t>
            </a:r>
            <a:r>
              <a:rPr lang="zh-CN" sz="1800" b="true" spc="-10">
                <a:solidFill>
                  <a:srgbClr val="FF0000">
                    <a:alpha val="100000"/>
                  </a:srgbClr>
                </a:solidFill>
                <a:latin typeface="微软雅黑"/>
                <a:ea typeface="微软雅黑"/>
                <a:cs typeface="+mn-cs"/>
              </a:rPr>
              <a:t>对现有的轻量级虚拟化技术进行优化</a:t>
            </a:r>
            <a:r>
              <a:rPr lang="zh-CN" sz="1800" b="true" spc="-10">
                <a:solidFill>
                  <a:schemeClr val="tx1">
                    <a:lumMod val="85000"/>
                    <a:lumOff val="15000"/>
                    <a:alpha val="100000"/>
                  </a:schemeClr>
                </a:solidFill>
                <a:latin typeface="微软雅黑"/>
                <a:ea typeface="微软雅黑"/>
                <a:cs typeface="+mn-cs"/>
              </a:rPr>
              <a:t>，实现下列目标：</a:t>
            </a:r>
            <a:endParaRPr/>
          </a:p>
        </p:txBody>
      </p:sp>
      <p:sp>
        <p:nvSpPr>
          <p:cNvPr id="36" name="文本框 119"/>
          <p:cNvSpPr txBox="true"/>
          <p:nvPr/>
        </p:nvSpPr>
        <p:spPr>
          <a:xfrm rot="0" flipH="false" flipV="false">
            <a:off x="719362" y="2409744"/>
            <a:ext cx="6140450" cy="679450"/>
          </a:xfrm>
          <a:prstGeom prst="rect">
            <a:avLst/>
          </a:prstGeom>
          <a:noFill/>
        </p:spPr>
        <p:txBody>
          <a:bodyPr wrap="square" rtlCol="false">
            <a:spAutoFit/>
          </a:bodyPr>
          <a:lstStyle/>
          <a:p>
            <a:pPr>
              <a:lnSpc>
                <a:spcPct val="120000"/>
              </a:lnSpc>
            </a:pPr>
            <a:r>
              <a:rPr lang="zh-CN" sz="1600" b="true" spc="-10">
                <a:solidFill>
                  <a:schemeClr val="tx1">
                    <a:lumMod val="85000"/>
                    <a:lumOff val="15000"/>
                    <a:alpha val="100000"/>
                  </a:schemeClr>
                </a:solidFill>
                <a:latin typeface="微软雅黑"/>
                <a:ea typeface="微软雅黑"/>
                <a:cs typeface="+mn-cs"/>
              </a:rPr>
              <a:t>✔️</a:t>
            </a:r>
            <a:r>
              <a:rPr lang="zh-CN" sz="1600" b="true" spc="-10">
                <a:solidFill>
                  <a:schemeClr val="tx1">
                    <a:alpha val="100000"/>
                  </a:schemeClr>
                </a:solidFill>
                <a:latin typeface="微软雅黑"/>
                <a:ea typeface="微软雅黑"/>
                <a:cs typeface="+mn-cs"/>
              </a:rPr>
              <a:t>高性能</a:t>
            </a:r>
            <a:r>
              <a:rPr lang="zh-CN" sz="1600" b="true" spc="-10">
                <a:solidFill>
                  <a:schemeClr val="tx1">
                    <a:lumMod val="85000"/>
                    <a:lumOff val="15000"/>
                    <a:alpha val="100000"/>
                  </a:schemeClr>
                </a:solidFill>
                <a:latin typeface="微软雅黑"/>
                <a:ea typeface="微软雅黑"/>
                <a:cs typeface="+mn-cs"/>
              </a:rPr>
              <a:t>：不同于</a:t>
            </a:r>
            <a:r>
              <a:rPr lang="en-US" sz="1600" b="true" spc="-10">
                <a:solidFill>
                  <a:schemeClr val="tx1">
                    <a:lumMod val="85000"/>
                    <a:lumOff val="15000"/>
                    <a:alpha val="100000"/>
                  </a:schemeClr>
                </a:solidFill>
                <a:latin typeface="微软雅黑"/>
                <a:ea typeface="微软雅黑"/>
                <a:cs typeface="+mn-cs"/>
              </a:rPr>
              <a:t>gVisor</a:t>
            </a:r>
            <a:r>
              <a:rPr lang="zh-CN" sz="1600" b="true" spc="-10">
                <a:solidFill>
                  <a:schemeClr val="tx1">
                    <a:lumMod val="85000"/>
                    <a:lumOff val="15000"/>
                    <a:alpha val="100000"/>
                  </a:schemeClr>
                </a:solidFill>
                <a:latin typeface="微软雅黑"/>
                <a:ea typeface="微软雅黑"/>
                <a:cs typeface="+mn-cs"/>
              </a:rPr>
              <a:t>和</a:t>
            </a:r>
            <a:r>
              <a:rPr lang="en-US" sz="1600" b="true" spc="-10">
                <a:solidFill>
                  <a:schemeClr val="tx1">
                    <a:lumMod val="85000"/>
                    <a:lumOff val="15000"/>
                    <a:alpha val="100000"/>
                  </a:schemeClr>
                </a:solidFill>
                <a:latin typeface="微软雅黑"/>
                <a:ea typeface="微软雅黑"/>
                <a:cs typeface="+mn-cs"/>
              </a:rPr>
              <a:t>Kata</a:t>
            </a:r>
            <a:r>
              <a:rPr lang="zh-CN" sz="1600" b="true" spc="-10">
                <a:solidFill>
                  <a:schemeClr val="tx1">
                    <a:lumMod val="85000"/>
                    <a:lumOff val="15000"/>
                    <a:alpha val="100000"/>
                  </a:schemeClr>
                </a:solidFill>
                <a:latin typeface="微软雅黑"/>
                <a:ea typeface="微软雅黑"/>
                <a:cs typeface="+mn-cs"/>
              </a:rPr>
              <a:t>等方案以牺牲性能为代价换取隔离性，本项目希望能够实现接近原生</a:t>
            </a:r>
            <a:r>
              <a:rPr lang="en-US" sz="1600" b="true" spc="-10">
                <a:solidFill>
                  <a:schemeClr val="tx1">
                    <a:lumMod val="85000"/>
                    <a:lumOff val="15000"/>
                    <a:alpha val="100000"/>
                  </a:schemeClr>
                </a:solidFill>
                <a:latin typeface="微软雅黑"/>
                <a:ea typeface="微软雅黑"/>
                <a:cs typeface="+mn-cs"/>
              </a:rPr>
              <a:t>Docker</a:t>
            </a:r>
            <a:r>
              <a:rPr lang="zh-CN" sz="1600" b="true" spc="-10">
                <a:solidFill>
                  <a:schemeClr val="tx1">
                    <a:lumMod val="85000"/>
                    <a:lumOff val="15000"/>
                    <a:alpha val="100000"/>
                  </a:schemeClr>
                </a:solidFill>
                <a:latin typeface="微软雅黑"/>
                <a:ea typeface="微软雅黑"/>
                <a:cs typeface="+mn-cs"/>
              </a:rPr>
              <a:t>容器的负载性能</a:t>
            </a:r>
            <a:endParaRPr/>
          </a:p>
        </p:txBody>
      </p:sp>
      <p:sp>
        <p:nvSpPr>
          <p:cNvPr id="37" name="文本框 119"/>
          <p:cNvSpPr txBox="true"/>
          <p:nvPr/>
        </p:nvSpPr>
        <p:spPr>
          <a:xfrm rot="0" flipH="false" flipV="false">
            <a:off x="719362" y="3190794"/>
            <a:ext cx="6140450" cy="679450"/>
          </a:xfrm>
          <a:prstGeom prst="rect">
            <a:avLst/>
          </a:prstGeom>
          <a:noFill/>
        </p:spPr>
        <p:txBody>
          <a:bodyPr wrap="square" rtlCol="false">
            <a:spAutoFit/>
          </a:bodyPr>
          <a:lstStyle/>
          <a:p>
            <a:pPr>
              <a:lnSpc>
                <a:spcPct val="120000"/>
              </a:lnSpc>
            </a:pPr>
            <a:r>
              <a:rPr lang="zh-CN" sz="1600" b="true" spc="-10">
                <a:solidFill>
                  <a:schemeClr val="tx1">
                    <a:lumMod val="85000"/>
                    <a:lumOff val="15000"/>
                    <a:alpha val="100000"/>
                  </a:schemeClr>
                </a:solidFill>
                <a:latin typeface="微软雅黑"/>
                <a:ea typeface="微软雅黑"/>
                <a:cs typeface="+mn-cs"/>
              </a:rPr>
              <a:t>✔️高安全性</a:t>
            </a:r>
            <a:r>
              <a:rPr lang="zh-CN" sz="1600" b="true" spc="-10">
                <a:solidFill>
                  <a:schemeClr val="tx1">
                    <a:lumMod val="85000"/>
                    <a:lumOff val="15000"/>
                    <a:alpha val="100000"/>
                  </a:schemeClr>
                </a:solidFill>
                <a:latin typeface="微软雅黑"/>
                <a:ea typeface="微软雅黑"/>
                <a:cs typeface="+mn-cs"/>
              </a:rPr>
              <a:t>：</a:t>
            </a:r>
            <a:r>
              <a:rPr lang="en-US" sz="1600" b="true" spc="-10">
                <a:solidFill>
                  <a:schemeClr val="tx1">
                    <a:lumMod val="85000"/>
                    <a:lumOff val="15000"/>
                    <a:alpha val="100000"/>
                  </a:schemeClr>
                </a:solidFill>
                <a:latin typeface="微软雅黑"/>
                <a:ea typeface="微软雅黑"/>
                <a:cs typeface="+mn-cs"/>
              </a:rPr>
              <a:t>vkernel</a:t>
            </a:r>
            <a:r>
              <a:rPr lang="zh-CN" sz="1600" b="true" spc="-10">
                <a:solidFill>
                  <a:schemeClr val="tx1">
                    <a:lumMod val="85000"/>
                    <a:lumOff val="15000"/>
                    <a:alpha val="100000"/>
                  </a:schemeClr>
                </a:solidFill>
                <a:latin typeface="微软雅黑"/>
                <a:ea typeface="微软雅黑"/>
                <a:cs typeface="+mn-cs"/>
              </a:rPr>
              <a:t>系统部署在虚拟机环境中，只需要对虚拟机内核进行修改，不会对主机内核的安全性造成影响</a:t>
            </a:r>
            <a:endParaRPr/>
          </a:p>
        </p:txBody>
      </p:sp>
      <p:sp>
        <p:nvSpPr>
          <p:cNvPr id="38" name="文本框 119"/>
          <p:cNvSpPr txBox="true"/>
          <p:nvPr/>
        </p:nvSpPr>
        <p:spPr>
          <a:xfrm rot="0" flipH="false" flipV="false">
            <a:off x="719362" y="4935525"/>
            <a:ext cx="6140450" cy="679450"/>
          </a:xfrm>
          <a:prstGeom prst="rect">
            <a:avLst/>
          </a:prstGeom>
          <a:noFill/>
        </p:spPr>
        <p:txBody>
          <a:bodyPr wrap="square" rtlCol="false">
            <a:spAutoFit/>
          </a:bodyPr>
          <a:lstStyle/>
          <a:p>
            <a:pPr>
              <a:lnSpc>
                <a:spcPct val="120000"/>
              </a:lnSpc>
            </a:pPr>
            <a:r>
              <a:rPr lang="zh-CN" sz="1600" b="true" spc="-10">
                <a:solidFill>
                  <a:schemeClr val="tx1">
                    <a:lumMod val="85000"/>
                    <a:lumOff val="15000"/>
                    <a:alpha val="100000"/>
                  </a:schemeClr>
                </a:solidFill>
                <a:latin typeface="微软雅黑"/>
                <a:ea typeface="微软雅黑"/>
                <a:cs typeface="+mn-cs"/>
              </a:rPr>
              <a:t>✔️轻量级</a:t>
            </a:r>
            <a:r>
              <a:rPr lang="zh-CN" sz="1600" b="true" spc="-10">
                <a:solidFill>
                  <a:schemeClr val="tx1">
                    <a:lumMod val="85000"/>
                    <a:lumOff val="15000"/>
                    <a:alpha val="100000"/>
                  </a:schemeClr>
                </a:solidFill>
                <a:latin typeface="微软雅黑"/>
                <a:ea typeface="微软雅黑"/>
                <a:cs typeface="+mn-cs"/>
              </a:rPr>
              <a:t>：在实现较强的隔离性和安全性的前提下，能够实现接近</a:t>
            </a:r>
            <a:r>
              <a:rPr lang="en-US" sz="1600" b="true" spc="-10">
                <a:solidFill>
                  <a:schemeClr val="tx1">
                    <a:lumMod val="85000"/>
                    <a:lumOff val="15000"/>
                    <a:alpha val="100000"/>
                  </a:schemeClr>
                </a:solidFill>
                <a:latin typeface="微软雅黑"/>
                <a:ea typeface="微软雅黑"/>
                <a:cs typeface="+mn-cs"/>
              </a:rPr>
              <a:t>Docker</a:t>
            </a:r>
            <a:r>
              <a:rPr lang="zh-CN" sz="1600" b="true" spc="-10">
                <a:solidFill>
                  <a:schemeClr val="tx1">
                    <a:lumMod val="85000"/>
                    <a:lumOff val="15000"/>
                    <a:alpha val="100000"/>
                  </a:schemeClr>
                </a:solidFill>
                <a:latin typeface="微软雅黑"/>
                <a:ea typeface="微软雅黑"/>
                <a:cs typeface="+mn-cs"/>
              </a:rPr>
              <a:t>容器的启动延迟，不会带来额外的开销</a:t>
            </a:r>
            <a:endParaRPr/>
          </a:p>
        </p:txBody>
      </p:sp>
      <p:sp>
        <p:nvSpPr>
          <p:cNvPr id="39" name="文本框 119"/>
          <p:cNvSpPr txBox="true"/>
          <p:nvPr/>
        </p:nvSpPr>
        <p:spPr>
          <a:xfrm rot="0" flipH="false" flipV="false">
            <a:off x="719362" y="4126660"/>
            <a:ext cx="6140450" cy="679450"/>
          </a:xfrm>
          <a:prstGeom prst="rect">
            <a:avLst/>
          </a:prstGeom>
          <a:noFill/>
        </p:spPr>
        <p:txBody>
          <a:bodyPr wrap="square" rtlCol="false">
            <a:spAutoFit/>
          </a:bodyPr>
          <a:lstStyle/>
          <a:p>
            <a:pPr>
              <a:lnSpc>
                <a:spcPct val="120000"/>
              </a:lnSpc>
            </a:pPr>
            <a:r>
              <a:rPr lang="zh-CN" sz="1600" b="true" spc="-10">
                <a:solidFill>
                  <a:schemeClr val="tx1">
                    <a:lumMod val="85000"/>
                    <a:lumOff val="15000"/>
                    <a:alpha val="100000"/>
                  </a:schemeClr>
                </a:solidFill>
                <a:latin typeface="微软雅黑"/>
                <a:ea typeface="微软雅黑"/>
                <a:cs typeface="+mn-cs"/>
              </a:rPr>
              <a:t>✔️可定制</a:t>
            </a:r>
            <a:r>
              <a:rPr lang="zh-CN" sz="1600" b="true" spc="-10">
                <a:solidFill>
                  <a:schemeClr val="tx1">
                    <a:lumMod val="85000"/>
                    <a:lumOff val="15000"/>
                    <a:alpha val="100000"/>
                  </a:schemeClr>
                </a:solidFill>
                <a:latin typeface="微软雅黑"/>
                <a:ea typeface="微软雅黑"/>
                <a:cs typeface="+mn-cs"/>
              </a:rPr>
              <a:t>：用户可以自定义</a:t>
            </a:r>
            <a:r>
              <a:rPr lang="en-US" sz="1600" b="true" spc="-10">
                <a:solidFill>
                  <a:schemeClr val="tx1">
                    <a:lumMod val="85000"/>
                    <a:lumOff val="15000"/>
                    <a:alpha val="100000"/>
                  </a:schemeClr>
                </a:solidFill>
                <a:latin typeface="微软雅黑"/>
                <a:ea typeface="微软雅黑"/>
                <a:cs typeface="+mn-cs"/>
              </a:rPr>
              <a:t>vkernel</a:t>
            </a:r>
            <a:r>
              <a:rPr lang="zh-CN" sz="1600" b="true" spc="-10">
                <a:solidFill>
                  <a:schemeClr val="tx1">
                    <a:lumMod val="85000"/>
                    <a:lumOff val="15000"/>
                    <a:alpha val="100000"/>
                  </a:schemeClr>
                </a:solidFill>
                <a:latin typeface="微软雅黑"/>
                <a:ea typeface="微软雅黑"/>
                <a:cs typeface="+mn-cs"/>
              </a:rPr>
              <a:t>，在特定容器中支持自定义调度策略</a:t>
            </a:r>
            <a:endParaRPr/>
          </a:p>
        </p:txBody>
      </p:sp>
    </p:spTree>
  </p:cSld>
</p:sld>
</file>

<file path=ppt/slides/slide13.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40" name=""/>
        <p:cNvGrpSpPr/>
        <p:nvPr/>
      </p:nvGrpSpPr>
      <p:grpSpPr>
        <a:xfrm>
          <a:off x="0" y="0"/>
          <a:ext cx="0" cy="0"/>
          <a:chOff x="0" y="0"/>
          <a:chExt cx="0" cy="0"/>
        </a:xfrm>
      </p:grpSpPr>
      <p:sp>
        <p:nvSpPr>
          <p:cNvPr id="41" name="文本占位符 163"/>
          <p:cNvSpPr>
            <a:spLocks noGrp="true"/>
          </p:cNvSpPr>
          <p:nvPr userDrawn="true">
            <p:ph type="body" sz="quarter" idx="12"/>
          </p:nvPr>
        </p:nvSpPr>
        <p:spPr>
          <a:xfrm rot="0" flipH="false" flipV="false">
            <a:off x="566962" y="265803"/>
            <a:ext cx="9854445" cy="683877"/>
          </a:xfrm>
          <a:prstGeom prst="rect">
            <a:avLst/>
          </a:prstGeom>
        </p:spPr>
        <p:txBody>
          <a:bodyPr>
            <a:noAutofit/>
          </a:bodyPr>
          <a:lstStyle/>
          <a:p>
            <a:pPr marL="0" indent="0">
              <a:buFont typeface="Arial" panose="020B0604020202090204" pitchFamily="34" charset="0"/>
              <a:buNone/>
            </a:pPr>
            <a:r>
              <a:rPr lang="zh-CN" sz="3800">
                <a:latin typeface="Microsoft YaHei"/>
                <a:ea typeface="Microsoft YaHei"/>
              </a:rPr>
              <a:t>系统设计</a:t>
            </a:r>
            <a:r>
              <a:rPr lang="en-US" sz="3800">
                <a:latin typeface="Microsoft YaHei"/>
                <a:ea typeface="Microsoft YaHei"/>
              </a:rPr>
              <a:t>-</a:t>
            </a:r>
            <a:r>
              <a:rPr sz="4000" b="true">
                <a:latin typeface="Microsoft YaHei"/>
                <a:ea typeface="Microsoft YaHei"/>
              </a:rPr>
              <a:t>面向容器的</a:t>
            </a:r>
            <a:r>
              <a:rPr sz="4000" b="true">
                <a:latin typeface="Microsoft YaHei"/>
                <a:ea typeface="Microsoft YaHei"/>
              </a:rPr>
              <a:t>CPU</a:t>
            </a:r>
            <a:r>
              <a:rPr sz="4000" b="true">
                <a:latin typeface="Microsoft YaHei"/>
                <a:ea typeface="Microsoft YaHei"/>
              </a:rPr>
              <a:t>调度虚拟化</a:t>
            </a:r>
            <a:endParaRPr/>
          </a:p>
        </p:txBody>
      </p:sp>
      <p:sp>
        <p:nvSpPr>
          <p:cNvPr id="42" name=""/>
          <p:cNvSpPr txBox="true"/>
          <p:nvPr/>
        </p:nvSpPr>
        <p:spPr>
          <a:xfrm rot="0" flipH="false" flipV="false">
            <a:off x="683898" y="949680"/>
            <a:ext cx="6921500" cy="457200"/>
          </a:xfrm>
          <a:prstGeom prst="rect">
            <a:avLst/>
          </a:prstGeom>
          <a:ln w="12700">
            <a:prstDash val="solid"/>
            <a:miter lim="800000"/>
          </a:ln>
        </p:spPr>
        <p:txBody>
          <a:bodyPr>
            <a:spAutoFit/>
          </a:bodyPr>
          <a:p>
            <a:pPr/>
            <a:r>
              <a:rPr lang="zh-CN" sz="2400"/>
              <a:t>对</a:t>
            </a:r>
            <a:r>
              <a:rPr lang="en-US" sz="2400"/>
              <a:t>CPU</a:t>
            </a:r>
            <a:r>
              <a:rPr lang="zh-CN" sz="2400"/>
              <a:t>调度的虚拟化从</a:t>
            </a:r>
            <a:r>
              <a:rPr lang="zh-CN" sz="2400" b="false"/>
              <a:t>两</a:t>
            </a:r>
            <a:r>
              <a:rPr lang="zh-CN" sz="2400" b="false"/>
              <a:t>个</a:t>
            </a:r>
            <a:r>
              <a:rPr lang="zh-CN" sz="2400"/>
              <a:t>方面进行设计：</a:t>
            </a:r>
            <a:endParaRPr/>
          </a:p>
        </p:txBody>
      </p:sp>
      <p:sp>
        <p:nvSpPr>
          <p:cNvPr id="43" name=""/>
          <p:cNvSpPr txBox="true"/>
          <p:nvPr/>
        </p:nvSpPr>
        <p:spPr>
          <a:xfrm rot="0" flipH="false" flipV="false">
            <a:off x="734126" y="1478981"/>
            <a:ext cx="609600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独立任务调度</a:t>
            </a:r>
            <a:endParaRPr/>
          </a:p>
        </p:txBody>
      </p:sp>
      <p:sp>
        <p:nvSpPr>
          <p:cNvPr id="44" name=""/>
          <p:cNvSpPr txBox="true"/>
          <p:nvPr/>
        </p:nvSpPr>
        <p:spPr>
          <a:xfrm rot="0" flipH="false" flipV="false">
            <a:off x="6349138" y="1478981"/>
            <a:ext cx="609600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参数视图隔离</a:t>
            </a:r>
            <a:endParaRPr/>
          </a:p>
        </p:txBody>
      </p:sp>
      <p:sp>
        <p:nvSpPr>
          <p:cNvPr id="45" name=""/>
          <p:cNvSpPr txBox="true"/>
          <p:nvPr/>
        </p:nvSpPr>
        <p:spPr>
          <a:xfrm rot="0" flipH="false" flipV="false">
            <a:off x="1139605" y="2154332"/>
            <a:ext cx="3914234" cy="1460500"/>
          </a:xfrm>
        </p:spPr>
        <p:txBody>
          <a:bodyPr>
            <a:spAutoFit/>
          </a:bodyPr>
          <a:p>
            <a:pPr marL="0" indent="0" algn="l" defTabSz="914400">
              <a:lnSpc>
                <a:spcPct val="150000"/>
              </a:lnSpc>
              <a:spcBef>
                <a:spcPts val="0"/>
              </a:spcBef>
              <a:spcAft>
                <a:spcPts val="0"/>
              </a:spcAft>
            </a:pPr>
            <a:r>
              <a:rPr sz="2000" b="true"/>
              <a:t>局部调度器上的</a:t>
            </a:r>
            <a:r>
              <a:rPr sz="2000" b="true"/>
              <a:t> CPU</a:t>
            </a:r>
            <a:r>
              <a:rPr sz="2000" b="true"/>
              <a:t>资源的分配应当不受到全局调度器上配置的影响</a:t>
            </a:r>
            <a:r>
              <a:rPr lang="zh-CN" sz="2000" b="true"/>
              <a:t>，</a:t>
            </a:r>
            <a:r>
              <a:rPr lang="zh-CN" sz="2000" b="true">
                <a:solidFill>
                  <a:srgbClr val="FF0200">
                    <a:alpha val="100000"/>
                  </a:srgbClr>
                </a:solidFill>
              </a:rPr>
              <a:t>自定义调度策略</a:t>
            </a:r>
            <a:endParaRPr/>
          </a:p>
        </p:txBody>
      </p:sp>
      <p:sp>
        <p:nvSpPr>
          <p:cNvPr id="46" name=""/>
          <p:cNvSpPr txBox="true"/>
          <p:nvPr/>
        </p:nvSpPr>
        <p:spPr>
          <a:xfrm rot="0" flipH="false" flipV="false">
            <a:off x="6600088" y="2154332"/>
            <a:ext cx="3496323" cy="1460500"/>
          </a:xfrm>
          <a:prstGeom prst="rect">
            <a:avLst/>
          </a:prstGeom>
          <a:ln w="6350">
            <a:prstDash val="solid"/>
          </a:ln>
        </p:spPr>
        <p:txBody>
          <a:bodyPr wrap="square">
            <a:spAutoFit/>
          </a:bodyPr>
          <a:lstStyle/>
          <a:p>
            <a:pPr marL="0" lvl="0" indent="0" algn="l" defTabSz="914400">
              <a:lnSpc>
                <a:spcPct val="150000"/>
              </a:lnSpc>
              <a:defRPr sz="1800">
                <a:solidFill>
                  <a:schemeClr val="tx1">
                    <a:alpha val="100000"/>
                  </a:schemeClr>
                </a:solidFill>
                <a:latin typeface="Segoe UI"/>
                <a:ea typeface="微软雅黑"/>
                <a:cs typeface="+mn-cs"/>
              </a:defRPr>
            </a:pPr>
            <a:r>
              <a:rPr lang="zh-CN" sz="2000" b="true" i="false" u="none" strike="noStrike">
                <a:solidFill>
                  <a:schemeClr val="tx1">
                    <a:alpha val="100000"/>
                  </a:schemeClr>
                </a:solidFill>
                <a:latin typeface="Segoe UI"/>
                <a:ea typeface="微软雅黑"/>
                <a:cs typeface="+mn-cs"/>
              </a:rPr>
              <a:t>局部调度器不再复用全局调度器上的参数</a:t>
            </a:r>
            <a:r>
              <a:rPr lang="zh-CN" sz="2000" b="true" i="false" u="none" strike="noStrike">
                <a:solidFill>
                  <a:schemeClr val="tx1">
                    <a:alpha val="100000"/>
                  </a:schemeClr>
                </a:solidFill>
                <a:latin typeface="Segoe UI"/>
                <a:ea typeface="微软雅黑"/>
                <a:cs typeface="+mn-cs"/>
              </a:rPr>
              <a:t>配置，而具有其</a:t>
            </a:r>
            <a:r>
              <a:rPr lang="zh-CN" sz="2000" b="true" i="false" u="none" strike="noStrike">
                <a:solidFill>
                  <a:srgbClr val="FF0200">
                    <a:alpha val="100000"/>
                  </a:srgbClr>
                </a:solidFill>
                <a:latin typeface="Segoe UI"/>
                <a:ea typeface="微软雅黑"/>
                <a:cs typeface="+mn-cs"/>
              </a:rPr>
              <a:t>独立的参数列表</a:t>
            </a:r>
            <a:endParaRPr/>
          </a:p>
        </p:txBody>
      </p:sp>
      <p:sp>
        <p:nvSpPr>
          <p:cNvPr id="47" name=""/>
          <p:cNvSpPr/>
          <p:nvPr/>
        </p:nvSpPr>
        <p:spPr>
          <a:xfrm rot="0" flipH="false" flipV="false">
            <a:off x="6887190" y="5330536"/>
            <a:ext cx="4349804" cy="460075"/>
          </a:xfrm>
          <a:prstGeom prst="rect">
            <a:avLst/>
          </a:prstGeom>
          <a:solidFill>
            <a:schemeClr val="accent4">
              <a:lumMod val="20000"/>
              <a:lumOff val="80000"/>
              <a:alpha val="100000"/>
            </a:schemeClr>
          </a:solidFill>
          <a:ln w="19050">
            <a:solidFill>
              <a:srgbClr val="00b050">
                <a:alpha val="100000"/>
              </a:srgbClr>
            </a:solidFill>
            <a:prstDash val="solid"/>
            <a:miter lim="800000"/>
          </a:ln>
        </p:spPr>
        <p:txBody>
          <a:bodyPr anchor="ctr"/>
          <a:p>
            <a:pPr algn="ctr"/>
            <a:endParaRPr/>
          </a:p>
        </p:txBody>
      </p:sp>
      <p:sp>
        <p:nvSpPr>
          <p:cNvPr id="48" name=""/>
          <p:cNvSpPr/>
          <p:nvPr/>
        </p:nvSpPr>
        <p:spPr>
          <a:xfrm rot="0" flipH="false" flipV="false">
            <a:off x="6887190" y="3777711"/>
            <a:ext cx="4349804" cy="1285525"/>
          </a:xfrm>
          <a:prstGeom prst="rect">
            <a:avLst/>
          </a:prstGeom>
          <a:solidFill>
            <a:schemeClr val="bg1">
              <a:lumMod val="95000"/>
              <a:alpha val="100000"/>
            </a:schemeClr>
          </a:solidFill>
          <a:ln w="19050">
            <a:solidFill>
              <a:srgbClr val="00b050">
                <a:alpha val="100000"/>
              </a:srgbClr>
            </a:solidFill>
            <a:prstDash val="sysDot"/>
            <a:miter lim="800000"/>
          </a:ln>
        </p:spPr>
        <p:txBody>
          <a:bodyPr anchor="ctr"/>
          <a:p>
            <a:pPr algn="ctr"/>
            <a:endParaRPr/>
          </a:p>
        </p:txBody>
      </p:sp>
      <p:sp>
        <p:nvSpPr>
          <p:cNvPr id="49" name=""/>
          <p:cNvSpPr/>
          <p:nvPr/>
        </p:nvSpPr>
        <p:spPr>
          <a:xfrm rot="0">
            <a:off x="11069695" y="3290237"/>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0" name=""/>
          <p:cNvSpPr txBox="true"/>
          <p:nvPr/>
        </p:nvSpPr>
        <p:spPr>
          <a:xfrm rot="0" flipH="false" flipV="false">
            <a:off x="11303000" y="3242018"/>
            <a:ext cx="1778000" cy="336550"/>
          </a:xfrm>
          <a:prstGeom prst="rect">
            <a:avLst/>
          </a:prstGeom>
          <a:ln w="12700">
            <a:prstDash val="solid"/>
            <a:miter lim="800000"/>
          </a:ln>
        </p:spPr>
        <p:txBody>
          <a:bodyPr>
            <a:spAutoFit/>
          </a:bodyPr>
          <a:p>
            <a:pPr/>
            <a:r>
              <a:rPr lang="zh-CN" sz="1600"/>
              <a:t>线程</a:t>
            </a:r>
            <a:endParaRPr/>
          </a:p>
        </p:txBody>
      </p:sp>
      <p:sp>
        <p:nvSpPr>
          <p:cNvPr id="51" name=""/>
          <p:cNvSpPr/>
          <p:nvPr/>
        </p:nvSpPr>
        <p:spPr>
          <a:xfrm rot="0" flipH="false" flipV="false">
            <a:off x="7133578" y="4041241"/>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2" name=""/>
          <p:cNvSpPr/>
          <p:nvPr/>
        </p:nvSpPr>
        <p:spPr>
          <a:xfrm rot="0" flipH="false" flipV="false">
            <a:off x="7469467" y="4041241"/>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3" name=""/>
          <p:cNvSpPr/>
          <p:nvPr/>
        </p:nvSpPr>
        <p:spPr>
          <a:xfrm rot="0" flipH="false" flipV="false">
            <a:off x="7133578" y="4362284"/>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4" name=""/>
          <p:cNvSpPr/>
          <p:nvPr/>
        </p:nvSpPr>
        <p:spPr>
          <a:xfrm rot="0" flipH="false" flipV="false">
            <a:off x="8437664" y="4258106"/>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5" name=""/>
          <p:cNvSpPr/>
          <p:nvPr/>
        </p:nvSpPr>
        <p:spPr>
          <a:xfrm rot="0" flipH="false" flipV="false">
            <a:off x="8141942" y="4040053"/>
            <a:ext cx="1463876" cy="1023183"/>
          </a:xfrm>
          <a:prstGeom prst="rect">
            <a:avLst/>
          </a:prstGeom>
          <a:noFill/>
          <a:ln w="19050">
            <a:solidFill>
              <a:srgbClr val="000000">
                <a:alpha val="100000"/>
              </a:srgbClr>
            </a:solidFill>
            <a:prstDash val="sysDot"/>
            <a:miter lim="800000"/>
          </a:ln>
        </p:spPr>
        <p:txBody>
          <a:bodyPr anchor="ctr"/>
          <a:p>
            <a:pPr algn="ctr"/>
            <a:endParaRPr/>
          </a:p>
        </p:txBody>
      </p:sp>
      <p:sp>
        <p:nvSpPr>
          <p:cNvPr id="56" name=""/>
          <p:cNvSpPr/>
          <p:nvPr/>
        </p:nvSpPr>
        <p:spPr>
          <a:xfrm rot="0" flipH="false" flipV="false">
            <a:off x="9741750" y="4040061"/>
            <a:ext cx="1463876" cy="1023175"/>
          </a:xfrm>
          <a:prstGeom prst="rect">
            <a:avLst/>
          </a:prstGeom>
          <a:noFill/>
          <a:ln w="19050">
            <a:solidFill>
              <a:srgbClr val="000000">
                <a:alpha val="100000"/>
              </a:srgbClr>
            </a:solidFill>
            <a:prstDash val="sysDot"/>
            <a:miter lim="800000"/>
          </a:ln>
        </p:spPr>
        <p:txBody>
          <a:bodyPr anchor="ctr"/>
          <a:p>
            <a:pPr algn="ctr"/>
            <a:endParaRPr/>
          </a:p>
        </p:txBody>
      </p:sp>
      <p:sp>
        <p:nvSpPr>
          <p:cNvPr id="57" name=""/>
          <p:cNvSpPr/>
          <p:nvPr/>
        </p:nvSpPr>
        <p:spPr>
          <a:xfrm rot="0" flipH="false" flipV="false">
            <a:off x="7469467" y="4362284"/>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8" name=""/>
          <p:cNvSpPr/>
          <p:nvPr/>
        </p:nvSpPr>
        <p:spPr>
          <a:xfrm rot="0" flipH="false" flipV="false">
            <a:off x="8982518" y="4258106"/>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59" name=""/>
          <p:cNvSpPr/>
          <p:nvPr/>
        </p:nvSpPr>
        <p:spPr>
          <a:xfrm rot="0" flipH="false" flipV="false">
            <a:off x="10065330" y="4258106"/>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60" name=""/>
          <p:cNvSpPr/>
          <p:nvPr/>
        </p:nvSpPr>
        <p:spPr>
          <a:xfrm rot="0" flipH="false" flipV="false">
            <a:off x="10610184" y="4258106"/>
            <a:ext cx="271862" cy="271862"/>
          </a:xfrm>
          <a:prstGeom prst="ellipse">
            <a:avLst/>
          </a:prstGeom>
          <a:noFill/>
          <a:ln w="12700">
            <a:solidFill>
              <a:schemeClr val="tx1">
                <a:alpha val="100000"/>
              </a:schemeClr>
            </a:solidFill>
            <a:prstDash val="solid"/>
            <a:miter lim="800000"/>
          </a:ln>
        </p:spPr>
        <p:txBody>
          <a:bodyPr anchor="ctr"/>
          <a:p>
            <a:pPr algn="ctr"/>
            <a:endParaRPr/>
          </a:p>
        </p:txBody>
      </p:sp>
      <p:sp>
        <p:nvSpPr>
          <p:cNvPr id="61" name=""/>
          <p:cNvSpPr txBox="true"/>
          <p:nvPr/>
        </p:nvSpPr>
        <p:spPr>
          <a:xfrm rot="0">
            <a:off x="8602017" y="5444226"/>
            <a:ext cx="863600" cy="368300"/>
          </a:xfrm>
          <a:prstGeom prst="rect">
            <a:avLst/>
          </a:prstGeom>
          <a:ln w="6350">
            <a:prstDash val="solid"/>
          </a:ln>
        </p:spPr>
        <p:txBody>
          <a:bodyPr wrap="none">
            <a:spAutoFit/>
          </a:bodyPr>
          <a:p>
            <a:pPr/>
            <a:r>
              <a:rPr lang="en-US"/>
              <a:t>ProcFS</a:t>
            </a:r>
            <a:endParaRPr/>
          </a:p>
        </p:txBody>
      </p:sp>
      <p:sp>
        <p:nvSpPr>
          <p:cNvPr id="62" name=""/>
          <p:cNvSpPr/>
          <p:nvPr/>
        </p:nvSpPr>
        <p:spPr>
          <a:xfrm rot="0" flipH="false" flipV="false">
            <a:off x="10421407" y="4686811"/>
            <a:ext cx="815588" cy="376425"/>
          </a:xfrm>
          <a:prstGeom prst="rect">
            <a:avLst/>
          </a:prstGeom>
          <a:noFill/>
          <a:ln w="19050">
            <a:solidFill>
              <a:srgbClr val="5c5c5c">
                <a:alpha val="100000"/>
              </a:srgbClr>
            </a:solidFill>
            <a:prstDash val="sysDot"/>
            <a:miter lim="800000"/>
          </a:ln>
        </p:spPr>
        <p:txBody>
          <a:bodyPr anchor="ctr"/>
          <a:p>
            <a:pPr algn="ctr"/>
            <a:endParaRPr/>
          </a:p>
        </p:txBody>
      </p:sp>
      <p:sp>
        <p:nvSpPr>
          <p:cNvPr id="63" name=""/>
          <p:cNvSpPr/>
          <p:nvPr/>
        </p:nvSpPr>
        <p:spPr>
          <a:xfrm rot="0" flipH="false" flipV="false">
            <a:off x="8790230" y="4686811"/>
            <a:ext cx="815588" cy="376425"/>
          </a:xfrm>
          <a:prstGeom prst="rect">
            <a:avLst/>
          </a:prstGeom>
          <a:noFill/>
          <a:ln w="19050">
            <a:solidFill>
              <a:srgbClr val="5c5c5c">
                <a:alpha val="100000"/>
              </a:srgbClr>
            </a:solidFill>
            <a:prstDash val="sysDot"/>
            <a:miter lim="800000"/>
          </a:ln>
        </p:spPr>
        <p:txBody>
          <a:bodyPr anchor="ctr"/>
          <a:p>
            <a:pPr algn="ctr"/>
            <a:endParaRPr/>
          </a:p>
        </p:txBody>
      </p:sp>
      <p:sp>
        <p:nvSpPr>
          <p:cNvPr id="64" name=""/>
          <p:cNvSpPr/>
          <p:nvPr/>
        </p:nvSpPr>
        <p:spPr>
          <a:xfrm rot="0" flipH="false" flipV="false">
            <a:off x="6887190" y="4686811"/>
            <a:ext cx="854139" cy="376425"/>
          </a:xfrm>
          <a:prstGeom prst="rect">
            <a:avLst/>
          </a:prstGeom>
          <a:noFill/>
          <a:ln w="19050">
            <a:solidFill>
              <a:srgbClr val="5c5c5c">
                <a:alpha val="100000"/>
              </a:srgbClr>
            </a:solidFill>
            <a:prstDash val="sysDot"/>
            <a:miter lim="800000"/>
          </a:ln>
        </p:spPr>
        <p:txBody>
          <a:bodyPr anchor="ctr"/>
          <a:p>
            <a:pPr algn="ctr"/>
            <a:endParaRPr/>
          </a:p>
        </p:txBody>
      </p:sp>
      <p:sp>
        <p:nvSpPr>
          <p:cNvPr id="65" name=""/>
          <p:cNvSpPr txBox="true"/>
          <p:nvPr/>
        </p:nvSpPr>
        <p:spPr>
          <a:xfrm rot="0" flipH="false" flipV="false">
            <a:off x="6840817" y="4738324"/>
            <a:ext cx="1257300" cy="273050"/>
          </a:xfrm>
          <a:prstGeom prst="rect">
            <a:avLst/>
          </a:prstGeom>
          <a:ln w="6350">
            <a:prstDash val="solid"/>
          </a:ln>
        </p:spPr>
        <p:txBody>
          <a:bodyPr wrap="square">
            <a:spAutoFit/>
          </a:bodyPr>
          <a:lstStyle/>
          <a:p>
            <a:pPr/>
            <a:r>
              <a:rPr lang="en-US" sz="1200"/>
              <a:t>sched_para</a:t>
            </a:r>
            <a:endParaRPr/>
          </a:p>
        </p:txBody>
      </p:sp>
      <p:sp>
        <p:nvSpPr>
          <p:cNvPr id="66" name=""/>
          <p:cNvSpPr txBox="true"/>
          <p:nvPr/>
        </p:nvSpPr>
        <p:spPr>
          <a:xfrm rot="0" flipH="false" flipV="false">
            <a:off x="8743088" y="4738324"/>
            <a:ext cx="1257300" cy="273050"/>
          </a:xfrm>
          <a:prstGeom prst="rect">
            <a:avLst/>
          </a:prstGeom>
          <a:ln w="6350">
            <a:prstDash val="solid"/>
          </a:ln>
        </p:spPr>
        <p:txBody>
          <a:bodyPr wrap="square">
            <a:spAutoFit/>
          </a:bodyPr>
          <a:lstStyle/>
          <a:p>
            <a:pPr/>
            <a:r>
              <a:rPr lang="en-US" sz="1200"/>
              <a:t>sched_para</a:t>
            </a:r>
            <a:endParaRPr/>
          </a:p>
        </p:txBody>
      </p:sp>
      <p:sp>
        <p:nvSpPr>
          <p:cNvPr id="67" name=""/>
          <p:cNvSpPr txBox="true"/>
          <p:nvPr/>
        </p:nvSpPr>
        <p:spPr>
          <a:xfrm rot="0" flipH="false" flipV="false">
            <a:off x="10337192" y="4738499"/>
            <a:ext cx="1257300" cy="273050"/>
          </a:xfrm>
          <a:prstGeom prst="rect">
            <a:avLst/>
          </a:prstGeom>
          <a:ln w="6350">
            <a:prstDash val="solid"/>
          </a:ln>
        </p:spPr>
        <p:txBody>
          <a:bodyPr wrap="square">
            <a:spAutoFit/>
          </a:bodyPr>
          <a:lstStyle/>
          <a:p>
            <a:pPr/>
            <a:r>
              <a:rPr lang="en-US" sz="1200"/>
              <a:t>sched_para</a:t>
            </a:r>
            <a:endParaRPr/>
          </a:p>
        </p:txBody>
      </p:sp>
      <p:cxnSp>
        <p:nvCxnSpPr>
          <p:cNvPr id="68" name=""/>
          <p:cNvCxnSpPr>
            <a:stCxn id="57" idx="4"/>
          </p:cNvCxnSpPr>
          <p:nvPr/>
        </p:nvCxnSpPr>
        <p:spPr>
          <a:xfrm rot="0" flipH="false" flipV="false">
            <a:off x="7605398" y="4634146"/>
            <a:ext cx="0" cy="729935"/>
          </a:xfrm>
          <a:prstGeom prst="straightConnector1"/>
          <a:ln w="25400">
            <a:solidFill>
              <a:srgbClr val="000000">
                <a:alpha val="100000"/>
              </a:srgbClr>
            </a:solidFill>
            <a:prstDash val="solid"/>
            <a:headEnd/>
            <a:tailEnd type="triangle"/>
          </a:ln>
        </p:spPr>
      </p:cxnSp>
      <p:cxnSp>
        <p:nvCxnSpPr>
          <p:cNvPr id="69" name=""/>
          <p:cNvCxnSpPr/>
          <p:nvPr/>
        </p:nvCxnSpPr>
        <p:spPr>
          <a:xfrm rot="0" flipH="false" flipV="true">
            <a:off x="7205132" y="5071533"/>
            <a:ext cx="0" cy="266699"/>
          </a:xfrm>
          <a:prstGeom prst="straightConnector1"/>
          <a:ln w="25400">
            <a:solidFill>
              <a:srgbClr val="000000">
                <a:alpha val="100000"/>
              </a:srgbClr>
            </a:solidFill>
            <a:prstDash val="solid"/>
            <a:headEnd/>
            <a:tailEnd type="triangle"/>
          </a:ln>
        </p:spPr>
      </p:cxnSp>
      <p:cxnSp>
        <p:nvCxnSpPr>
          <p:cNvPr id="70" name=""/>
          <p:cNvCxnSpPr/>
          <p:nvPr/>
        </p:nvCxnSpPr>
        <p:spPr>
          <a:xfrm rot="0" flipH="false" flipV="false">
            <a:off x="8602133" y="4525433"/>
            <a:ext cx="12699" cy="812799"/>
          </a:xfrm>
          <a:prstGeom prst="straightConnector1"/>
          <a:ln w="25400">
            <a:solidFill>
              <a:srgbClr val="000000">
                <a:alpha val="100000"/>
              </a:srgbClr>
            </a:solidFill>
            <a:prstDash val="sysDot"/>
            <a:tailEnd type="triangle" w="med" len="med"/>
          </a:ln>
        </p:spPr>
      </p:cxnSp>
      <p:cxnSp>
        <p:nvCxnSpPr>
          <p:cNvPr id="71" name=""/>
          <p:cNvCxnSpPr/>
          <p:nvPr/>
        </p:nvCxnSpPr>
        <p:spPr>
          <a:xfrm rot="0" flipH="false" flipV="true">
            <a:off x="9237133" y="5046133"/>
            <a:ext cx="0" cy="266699"/>
          </a:xfrm>
          <a:prstGeom prst="straightConnector1"/>
          <a:ln w="25400">
            <a:solidFill>
              <a:srgbClr val="000000">
                <a:alpha val="100000"/>
              </a:srgbClr>
            </a:solidFill>
            <a:prstDash val="sysDot"/>
            <a:tailEnd type="triangle" w="med" len="med"/>
          </a:ln>
        </p:spPr>
      </p:cxnSp>
      <p:cxnSp>
        <p:nvCxnSpPr>
          <p:cNvPr id="72" name=""/>
          <p:cNvCxnSpPr>
            <a:stCxn id="59" idx="4"/>
          </p:cNvCxnSpPr>
          <p:nvPr/>
        </p:nvCxnSpPr>
        <p:spPr>
          <a:xfrm rot="0" flipH="false" flipV="false">
            <a:off x="10201261" y="4529968"/>
            <a:ext cx="12699" cy="808631"/>
          </a:xfrm>
          <a:prstGeom prst="straightConnector1"/>
          <a:ln w="25400">
            <a:solidFill>
              <a:srgbClr val="000000">
                <a:alpha val="100000"/>
              </a:srgbClr>
            </a:solidFill>
            <a:prstDash val="dash"/>
            <a:tailEnd type="triangle" w="med" len="med"/>
          </a:ln>
        </p:spPr>
      </p:cxnSp>
      <p:cxnSp>
        <p:nvCxnSpPr>
          <p:cNvPr id="73" name=""/>
          <p:cNvCxnSpPr/>
          <p:nvPr/>
        </p:nvCxnSpPr>
        <p:spPr>
          <a:xfrm rot="0" flipH="true" flipV="true">
            <a:off x="10803801" y="5003864"/>
            <a:ext cx="12701" cy="308969"/>
          </a:xfrm>
          <a:prstGeom prst="straightConnector1"/>
          <a:ln w="25400">
            <a:solidFill>
              <a:srgbClr val="000000">
                <a:alpha val="100000"/>
              </a:srgbClr>
            </a:solidFill>
            <a:prstDash val="dash"/>
            <a:tailEnd type="triangle" w="med" len="med"/>
          </a:ln>
        </p:spPr>
      </p:cxnSp>
      <p:sp>
        <p:nvSpPr>
          <p:cNvPr id="74" name=""/>
          <p:cNvSpPr txBox="true"/>
          <p:nvPr/>
        </p:nvSpPr>
        <p:spPr>
          <a:xfrm rot="0" flipH="false" flipV="false">
            <a:off x="8093518" y="4040053"/>
            <a:ext cx="1778000" cy="273050"/>
          </a:xfrm>
          <a:prstGeom prst="rect">
            <a:avLst/>
          </a:prstGeom>
          <a:ln w="12700">
            <a:prstDash val="solid"/>
            <a:miter lim="800000"/>
          </a:ln>
        </p:spPr>
        <p:txBody>
          <a:bodyPr>
            <a:spAutoFit/>
          </a:bodyPr>
          <a:p>
            <a:pPr/>
            <a:r>
              <a:rPr lang="en-US" sz="1200"/>
              <a:t>Docker #1</a:t>
            </a:r>
            <a:endParaRPr/>
          </a:p>
        </p:txBody>
      </p:sp>
      <p:sp>
        <p:nvSpPr>
          <p:cNvPr id="75" name=""/>
          <p:cNvSpPr txBox="true"/>
          <p:nvPr/>
        </p:nvSpPr>
        <p:spPr>
          <a:xfrm rot="0" flipH="false" flipV="false">
            <a:off x="9721184" y="3987930"/>
            <a:ext cx="1778000" cy="273050"/>
          </a:xfrm>
          <a:prstGeom prst="rect">
            <a:avLst/>
          </a:prstGeom>
          <a:ln w="12700">
            <a:prstDash val="solid"/>
            <a:miter lim="800000"/>
          </a:ln>
        </p:spPr>
        <p:txBody>
          <a:bodyPr>
            <a:spAutoFit/>
          </a:bodyPr>
          <a:p>
            <a:pPr/>
            <a:r>
              <a:rPr lang="en-US" sz="1200"/>
              <a:t>Docker #2</a:t>
            </a:r>
            <a:endParaRPr/>
          </a:p>
        </p:txBody>
      </p:sp>
      <p:sp>
        <p:nvSpPr>
          <p:cNvPr id="76" name=""/>
          <p:cNvSpPr txBox="true"/>
          <p:nvPr/>
        </p:nvSpPr>
        <p:spPr>
          <a:xfrm rot="0" flipH="false" flipV="false">
            <a:off x="8968115" y="3237361"/>
            <a:ext cx="1778000" cy="273050"/>
          </a:xfrm>
          <a:prstGeom prst="rect">
            <a:avLst/>
          </a:prstGeom>
          <a:ln w="12700">
            <a:prstDash val="solid"/>
            <a:miter lim="800000"/>
          </a:ln>
        </p:spPr>
        <p:txBody>
          <a:bodyPr>
            <a:spAutoFit/>
          </a:bodyPr>
          <a:p>
            <a:pPr/>
            <a:r>
              <a:rPr lang="en-US" sz="1200"/>
              <a:t>Docker #2</a:t>
            </a:r>
            <a:endParaRPr/>
          </a:p>
        </p:txBody>
      </p:sp>
      <p:sp>
        <p:nvSpPr>
          <p:cNvPr id="77" name=""/>
          <p:cNvSpPr txBox="true"/>
          <p:nvPr/>
        </p:nvSpPr>
        <p:spPr>
          <a:xfrm rot="0" flipH="false" flipV="false">
            <a:off x="6931526" y="3767003"/>
            <a:ext cx="1778000" cy="273050"/>
          </a:xfrm>
          <a:prstGeom prst="rect">
            <a:avLst/>
          </a:prstGeom>
          <a:ln w="12700">
            <a:prstDash val="solid"/>
            <a:miter lim="800000"/>
          </a:ln>
        </p:spPr>
        <p:txBody>
          <a:bodyPr>
            <a:spAutoFit/>
          </a:bodyPr>
          <a:p>
            <a:pPr/>
            <a:r>
              <a:rPr lang="en-US" sz="1200"/>
              <a:t>Host</a:t>
            </a:r>
            <a:endParaRPr/>
          </a:p>
        </p:txBody>
      </p:sp>
      <p:pic>
        <p:nvPicPr>
          <p:cNvPr id="78" name=""/>
          <p:cNvPicPr>
            <a:picLocks noChangeAspect="true"/>
          </p:cNvPicPr>
          <p:nvPr/>
        </p:nvPicPr>
        <p:blipFill>
          <a:blip r:embed="rId1"/>
          <a:stretch>
            <a:fillRect/>
          </a:stretch>
        </p:blipFill>
        <p:spPr>
          <a:xfrm rot="0" flipH="false" flipV="false">
            <a:off x="1252233" y="3908936"/>
            <a:ext cx="4389068" cy="2368549"/>
          </a:xfrm>
          <a:prstGeom prst="rect"/>
        </p:spPr>
      </p:pic>
    </p:spTree>
  </p:cSld>
</p:sld>
</file>

<file path=ppt/slides/slide14.xml><?xml version="1.0" encoding="utf-8"?>
<p:sld xmlns:a="http://schemas.openxmlformats.org/drawingml/2006/main" xmlns:p="http://schemas.openxmlformats.org/presentationml/2006/main">
  <p:cSld>
    <p:bg>
      <p:bgPr>
        <a:solidFill>
          <a:schemeClr val="bg1">
            <a:alpha val="100000"/>
          </a:schemeClr>
        </a:solidFill>
      </p:bgPr>
    </p:bg>
    <p:spTree>
      <p:nvGrpSpPr>
        <p:cNvPr id="79" name=""/>
        <p:cNvGrpSpPr/>
        <p:nvPr/>
      </p:nvGrpSpPr>
      <p:grpSpPr>
        <a:xfrm>
          <a:off x="0" y="0"/>
          <a:ext cx="0" cy="0"/>
          <a:chOff x="0" y="0"/>
          <a:chExt cx="0" cy="0"/>
        </a:xfrm>
      </p:grpSpPr>
      <p:sp>
        <p:nvSpPr>
          <p:cNvPr id="80" name=""/>
          <p:cNvSpPr/>
          <p:nvPr/>
        </p:nvSpPr>
        <p:spPr>
          <a:xfrm rot="0" flipH="false" flipV="false">
            <a:off x="844370" y="1909379"/>
            <a:ext cx="3296310" cy="499241"/>
          </a:xfrm>
          <a:prstGeom prst="round2Diag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81" name=""/>
          <p:cNvSpPr/>
          <p:nvPr/>
        </p:nvSpPr>
        <p:spPr>
          <a:xfrm rot="0" flipH="false" flipV="false">
            <a:off x="845207" y="2802759"/>
            <a:ext cx="10720550" cy="2496206"/>
          </a:xfrm>
          <a:prstGeom prst="snipRoundRect">
            <a:avLst/>
          </a:prstGeom>
          <a:solidFill>
            <a:schemeClr val="bg1">
              <a:lumMod val="85000"/>
              <a:alpha val="100000"/>
            </a:schemeClr>
          </a:solidFill>
          <a:ln w="12700">
            <a:solidFill>
              <a:srgbClr val="5C5C5C">
                <a:alpha val="100000"/>
              </a:srgbClr>
            </a:solidFill>
            <a:prstDash val="solid"/>
            <a:miter lim="800000"/>
          </a:ln>
        </p:spPr>
        <p:txBody>
          <a:bodyPr anchor="ctr"/>
          <a:p>
            <a:pPr algn="ctr"/>
            <a:endParaRPr/>
          </a:p>
        </p:txBody>
      </p:sp>
      <p:sp>
        <p:nvSpPr>
          <p:cNvPr id="82" name="文本占位符 163"/>
          <p:cNvSpPr>
            <a:spLocks noGrp="true"/>
          </p:cNvSpPr>
          <p:nvPr userDrawn="true">
            <p:ph type="body" sz="quarter" idx="12"/>
          </p:nvPr>
        </p:nvSpPr>
        <p:spPr>
          <a:xfrm rot="0" flipH="false" flipV="false">
            <a:off x="566962" y="265803"/>
            <a:ext cx="8732433" cy="603250"/>
          </a:xfrm>
          <a:prstGeom prst="rect">
            <a:avLst/>
          </a:prstGeom>
        </p:spPr>
        <p:txBody>
          <a:bodyPr>
            <a:noAutofit/>
          </a:bodyPr>
          <a:lstStyle/>
          <a:p>
            <a:pPr marL="0" indent="0">
              <a:buFont typeface="Arial" panose="020B0604020202090204" pitchFamily="34" charset="0"/>
              <a:buNone/>
            </a:pPr>
            <a:r>
              <a:rPr lang="zh-CN" sz="3800">
                <a:latin typeface="SimHei"/>
                <a:ea typeface="SimHei"/>
              </a:rPr>
              <a:t>系统设计</a:t>
            </a:r>
            <a:r>
              <a:rPr lang="en-US" sz="3800">
                <a:latin typeface="SimHei"/>
                <a:ea typeface="SimHei"/>
              </a:rPr>
              <a:t>-</a:t>
            </a:r>
            <a:r>
              <a:rPr lang="zh-CN" sz="3800">
                <a:latin typeface="SimHei"/>
                <a:ea typeface="SimHei"/>
              </a:rPr>
              <a:t>调度虚拟化之</a:t>
            </a:r>
            <a:r>
              <a:rPr lang="zh-CN" sz="3600" b="true">
                <a:latin typeface="SimHei"/>
                <a:ea typeface="SimHei"/>
              </a:rPr>
              <a:t>独立任务调度</a:t>
            </a:r>
            <a:endParaRPr/>
          </a:p>
        </p:txBody>
      </p:sp>
      <p:sp>
        <p:nvSpPr>
          <p:cNvPr id="83" name=""/>
          <p:cNvSpPr txBox="true"/>
          <p:nvPr/>
        </p:nvSpPr>
        <p:spPr>
          <a:xfrm rot="0" flipH="false" flipV="false">
            <a:off x="885645"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策略的配置接口</a:t>
            </a:r>
            <a:endParaRPr/>
          </a:p>
        </p:txBody>
      </p:sp>
      <p:sp>
        <p:nvSpPr>
          <p:cNvPr id="84" name=""/>
          <p:cNvSpPr txBox="true"/>
          <p:nvPr/>
        </p:nvSpPr>
        <p:spPr>
          <a:xfrm rot="0" flipH="false" flipV="false">
            <a:off x="1092680" y="3083645"/>
            <a:ext cx="6096000" cy="368300"/>
          </a:xfrm>
        </p:spPr>
        <p:txBody>
          <a:bodyPr>
            <a:spAutoFit/>
          </a:bodyPr>
          <a:p>
            <a:pPr/>
            <a:r>
              <a:rPr b="true"/>
              <a:t>策略作用于单个线程</a:t>
            </a:r>
            <a:endParaRPr/>
          </a:p>
        </p:txBody>
      </p:sp>
      <p:sp>
        <p:nvSpPr>
          <p:cNvPr id="85" name=""/>
          <p:cNvSpPr txBox="true"/>
          <p:nvPr/>
        </p:nvSpPr>
        <p:spPr>
          <a:xfrm rot="0" flipH="false" flipV="false">
            <a:off x="1092680" y="3867218"/>
            <a:ext cx="6096000" cy="368300"/>
          </a:xfrm>
        </p:spPr>
        <p:txBody>
          <a:bodyPr>
            <a:spAutoFit/>
          </a:bodyPr>
          <a:p>
            <a:pPr/>
            <a:r>
              <a:rPr b="true"/>
              <a:t>策略作用于单个运行队列</a:t>
            </a:r>
            <a:endParaRPr/>
          </a:p>
        </p:txBody>
      </p:sp>
      <p:sp>
        <p:nvSpPr>
          <p:cNvPr id="86" name=""/>
          <p:cNvSpPr txBox="true"/>
          <p:nvPr/>
        </p:nvSpPr>
        <p:spPr>
          <a:xfrm rot="0" flipH="false" flipV="false">
            <a:off x="1092680" y="4650791"/>
            <a:ext cx="6096000" cy="368300"/>
          </a:xfrm>
        </p:spPr>
        <p:txBody>
          <a:bodyPr>
            <a:spAutoFit/>
          </a:bodyPr>
          <a:p>
            <a:pPr/>
            <a:r>
              <a:rPr b="true"/>
              <a:t>策略作用于整个控制组</a:t>
            </a:r>
            <a:endParaRPr/>
          </a:p>
        </p:txBody>
      </p:sp>
      <p:sp>
        <p:nvSpPr>
          <p:cNvPr id="87" name=""/>
          <p:cNvSpPr txBox="true"/>
          <p:nvPr/>
        </p:nvSpPr>
        <p:spPr>
          <a:xfrm rot="0" flipH="false" flipV="false">
            <a:off x="4273370" y="2810595"/>
            <a:ext cx="6775450" cy="914400"/>
          </a:xfrm>
        </p:spPr>
        <p:txBody>
          <a:bodyPr>
            <a:spAutoFit/>
          </a:bodyPr>
          <a:p>
            <a:pPr/>
            <a:r>
              <a:rPr b="true"/>
              <a:t>设计实现过于复杂</a:t>
            </a:r>
            <a:endParaRPr/>
          </a:p>
          <a:p>
            <a:pPr/>
            <a:r>
              <a:rPr lang="zh-CN" b="true"/>
              <a:t>多策略同时存在可能会导致优先级较低的策略任务很可能被阻塞</a:t>
            </a:r>
            <a:endParaRPr/>
          </a:p>
          <a:p>
            <a:pPr/>
            <a:r>
              <a:rPr lang="zh-CN" b="true"/>
              <a:t>容器常被用于单进程多线程环境，运行环境并不复杂</a:t>
            </a:r>
            <a:endParaRPr/>
          </a:p>
        </p:txBody>
      </p:sp>
      <p:sp>
        <p:nvSpPr>
          <p:cNvPr id="88" name=""/>
          <p:cNvSpPr txBox="true"/>
          <p:nvPr/>
        </p:nvSpPr>
        <p:spPr>
          <a:xfrm rot="0" flipH="false" flipV="false">
            <a:off x="4273370" y="4615072"/>
            <a:ext cx="7677150" cy="641350"/>
          </a:xfrm>
        </p:spPr>
        <p:txBody>
          <a:bodyPr>
            <a:spAutoFit/>
          </a:bodyPr>
          <a:p>
            <a:pPr/>
            <a:r>
              <a:rPr b="true"/>
              <a:t>容器本身依赖控制组实现资源控制，</a:t>
            </a:r>
            <a:r>
              <a:rPr b="true"/>
              <a:t>与局部调度器具有良好的适配性</a:t>
            </a:r>
            <a:endParaRPr/>
          </a:p>
          <a:p>
            <a:pPr/>
            <a:r>
              <a:rPr lang="zh-CN" b="true"/>
              <a:t>大量的接口可以降低对策略配置实现的复杂性，便于实现</a:t>
            </a:r>
            <a:endParaRPr/>
          </a:p>
        </p:txBody>
      </p:sp>
      <p:sp>
        <p:nvSpPr>
          <p:cNvPr id="89" name=""/>
          <p:cNvSpPr txBox="true"/>
          <p:nvPr/>
        </p:nvSpPr>
        <p:spPr>
          <a:xfrm rot="0" flipH="false" flipV="false">
            <a:off x="4273370" y="3849359"/>
            <a:ext cx="6515100" cy="641350"/>
          </a:xfrm>
        </p:spPr>
        <p:txBody>
          <a:bodyPr>
            <a:spAutoFit/>
          </a:bodyPr>
          <a:p>
            <a:pPr/>
            <a:r>
              <a:rPr lang="zh-CN" b="true"/>
              <a:t>同一个控制组在不同</a:t>
            </a:r>
            <a:r>
              <a:rPr lang="en-US" b="true"/>
              <a:t> CPU </a:t>
            </a:r>
            <a:r>
              <a:rPr lang="zh-CN" b="true"/>
              <a:t>上的运行队列</a:t>
            </a:r>
            <a:r>
              <a:rPr lang="zh-CN" b="true"/>
              <a:t>使用的策略不同</a:t>
            </a:r>
            <a:endParaRPr/>
          </a:p>
          <a:p>
            <a:pPr/>
            <a:r>
              <a:rPr b="true"/>
              <a:t>将任务固定在同一个</a:t>
            </a:r>
            <a:r>
              <a:rPr b="true"/>
              <a:t> CPU </a:t>
            </a:r>
            <a:r>
              <a:rPr b="true"/>
              <a:t>上，</a:t>
            </a:r>
            <a:r>
              <a:rPr b="true"/>
              <a:t>影响任务运行，浪费硬件资源。</a:t>
            </a:r>
            <a:endParaRPr/>
          </a:p>
        </p:txBody>
      </p:sp>
      <p:sp>
        <p:nvSpPr>
          <p:cNvPr id="90" name=""/>
          <p:cNvSpPr/>
          <p:nvPr/>
        </p:nvSpPr>
        <p:spPr>
          <a:xfrm rot="0" flipH="false" flipV="false">
            <a:off x="885645" y="5509404"/>
            <a:ext cx="5256363" cy="603250"/>
          </a:xfrm>
          <a:prstGeom prst="roundRect">
            <a:avLst/>
          </a:prstGeom>
          <a:gradFill rotWithShape="true">
            <a:gsLst>
              <a:gs pos="0">
                <a:srgbClr val="FFF2CC">
                  <a:alpha val="100000"/>
                </a:srgbClr>
              </a:gs>
              <a:gs pos="100000">
                <a:srgbClr val="FFB700">
                  <a:alpha val="100000"/>
                </a:srgbClr>
              </a:gs>
            </a:gsLst>
            <a:lin ang="16200000" scaled="true"/>
          </a:gradFill>
          <a:ln w="28575">
            <a:solidFill>
              <a:srgbClr val="5c5c5c">
                <a:alpha val="100000"/>
              </a:srgbClr>
            </a:solidFill>
            <a:prstDash val="solid"/>
            <a:miter lim="800000"/>
          </a:ln>
        </p:spPr>
        <p:txBody>
          <a:bodyPr anchor="ctr"/>
          <a:p>
            <a:pPr algn="ctr"/>
            <a:endParaRPr/>
          </a:p>
        </p:txBody>
      </p:sp>
      <p:sp>
        <p:nvSpPr>
          <p:cNvPr id="91" name=""/>
          <p:cNvSpPr txBox="true"/>
          <p:nvPr/>
        </p:nvSpPr>
        <p:spPr>
          <a:xfrm rot="0" flipH="false" flipV="false">
            <a:off x="975623" y="5566934"/>
            <a:ext cx="6096000" cy="368300"/>
          </a:xfrm>
        </p:spPr>
        <p:txBody>
          <a:bodyPr>
            <a:spAutoFit/>
          </a:bodyPr>
          <a:p>
            <a:pPr/>
            <a:r>
              <a:rPr b="true"/>
              <a:t>综上，本项目采用策略作用于整个控制组的方案</a:t>
            </a:r>
            <a:endParaRPr/>
          </a:p>
        </p:txBody>
      </p:sp>
      <p:sp>
        <p:nvSpPr>
          <p:cNvPr id="92" name=""/>
          <p:cNvSpPr txBox="true"/>
          <p:nvPr/>
        </p:nvSpPr>
        <p:spPr>
          <a:xfrm rot="0" flipH="false" flipV="false">
            <a:off x="6639861" y="5490354"/>
            <a:ext cx="6187965" cy="641350"/>
          </a:xfrm>
        </p:spPr>
        <p:txBody>
          <a:bodyPr>
            <a:spAutoFit/>
          </a:bodyPr>
          <a:p>
            <a:pPr/>
            <a:r>
              <a:rPr lang="zh-CN" b="true">
                <a:solidFill>
                  <a:srgbClr val="FF0000">
                    <a:alpha val="100000"/>
                  </a:srgbClr>
                </a:solidFill>
              </a:rPr>
              <a:t>同时</a:t>
            </a:r>
            <a:r>
              <a:rPr b="true">
                <a:solidFill>
                  <a:srgbClr val="FF0000">
                    <a:alpha val="100000"/>
                  </a:srgbClr>
                </a:solidFill>
              </a:rPr>
              <a:t>增加</a:t>
            </a:r>
            <a:r>
              <a:rPr b="true">
                <a:solidFill>
                  <a:srgbClr val="FF0000">
                    <a:alpha val="100000"/>
                  </a:srgbClr>
                </a:solidFill>
              </a:rPr>
              <a:t>"real_policy" </a:t>
            </a:r>
            <a:r>
              <a:rPr b="true">
                <a:solidFill>
                  <a:srgbClr val="FF0000">
                    <a:alpha val="100000"/>
                  </a:srgbClr>
                </a:solidFill>
              </a:rPr>
              <a:t>变</a:t>
            </a:r>
            <a:r>
              <a:rPr b="true">
                <a:solidFill>
                  <a:srgbClr val="FF0000">
                    <a:alpha val="100000"/>
                  </a:srgbClr>
                </a:solidFill>
              </a:rPr>
              <a:t> </a:t>
            </a:r>
            <a:r>
              <a:rPr b="true">
                <a:solidFill>
                  <a:srgbClr val="FF0000">
                    <a:alpha val="100000"/>
                  </a:srgbClr>
                </a:solidFill>
              </a:rPr>
              <a:t>量</a:t>
            </a:r>
            <a:r>
              <a:rPr lang="zh-CN" b="true">
                <a:solidFill>
                  <a:srgbClr val="FF0000">
                    <a:alpha val="100000"/>
                  </a:srgbClr>
                </a:solidFill>
              </a:rPr>
              <a:t>，</a:t>
            </a:r>
            <a:endParaRPr/>
          </a:p>
          <a:p>
            <a:pPr/>
            <a:r>
              <a:rPr lang="zh-CN" b="true">
                <a:solidFill>
                  <a:srgbClr val="FF0000">
                    <a:alpha val="100000"/>
                  </a:srgbClr>
                </a:solidFill>
              </a:rPr>
              <a:t>指示局部调度器实际策略类型</a:t>
            </a:r>
            <a:endParaRPr/>
          </a:p>
        </p:txBody>
      </p:sp>
      <p:cxnSp>
        <p:nvCxnSpPr>
          <p:cNvPr id="93" name=""/>
          <p:cNvCxnSpPr/>
          <p:nvPr/>
        </p:nvCxnSpPr>
        <p:spPr>
          <a:xfrm rot="0" flipH="false" flipV="false">
            <a:off x="1206430" y="3551621"/>
            <a:ext cx="2443796" cy="13137"/>
          </a:xfrm>
          <a:prstGeom prst="straightConnector1"/>
          <a:ln w="25400">
            <a:solidFill>
              <a:srgbClr val="000000">
                <a:alpha val="100000"/>
              </a:srgbClr>
            </a:solidFill>
            <a:prstDash val="dash"/>
          </a:ln>
        </p:spPr>
      </p:cxnSp>
      <p:cxnSp>
        <p:nvCxnSpPr>
          <p:cNvPr id="94" name=""/>
          <p:cNvCxnSpPr/>
          <p:nvPr/>
        </p:nvCxnSpPr>
        <p:spPr>
          <a:xfrm rot="0" flipH="false" flipV="false">
            <a:off x="1206430" y="4323499"/>
            <a:ext cx="2443796" cy="13137"/>
          </a:xfrm>
          <a:prstGeom prst="straightConnector1"/>
          <a:ln w="25400">
            <a:solidFill>
              <a:srgbClr val="000000">
                <a:alpha val="100000"/>
              </a:srgbClr>
            </a:solidFill>
            <a:prstDash val="dash"/>
          </a:ln>
        </p:spPr>
      </p:cxnSp>
      <p:cxnSp>
        <p:nvCxnSpPr>
          <p:cNvPr id="95" name=""/>
          <p:cNvCxnSpPr/>
          <p:nvPr/>
        </p:nvCxnSpPr>
        <p:spPr>
          <a:xfrm rot="0" flipH="false" flipV="false">
            <a:off x="1206430" y="5109931"/>
            <a:ext cx="2443796" cy="13137"/>
          </a:xfrm>
          <a:prstGeom prst="straightConnector1"/>
          <a:ln w="25400">
            <a:solidFill>
              <a:srgbClr val="000000">
                <a:alpha val="100000"/>
              </a:srgbClr>
            </a:solidFill>
            <a:prstDash val="dash"/>
          </a:ln>
        </p:spPr>
      </p:cxnSp>
      <p:sp>
        <p:nvSpPr>
          <p:cNvPr id="96" name=""/>
          <p:cNvSpPr txBox="true"/>
          <p:nvPr/>
        </p:nvSpPr>
        <p:spPr>
          <a:xfrm rot="0" flipH="false" flipV="false">
            <a:off x="-619672" y="1974849"/>
            <a:ext cx="6096000" cy="368300"/>
          </a:xfrm>
        </p:spPr>
        <p:txBody>
          <a:bodyPr>
            <a:spAutoFit/>
          </a:bodyPr>
          <a:p>
            <a:pPr lvl="0" algn="ctr"/>
            <a:r>
              <a:rPr lang="zh-CN" b="true"/>
              <a:t>考虑策略配置</a:t>
            </a:r>
            <a:r>
              <a:rPr lang="zh-CN" b="true"/>
              <a:t>的作用范围？</a:t>
            </a:r>
            <a:endParaRPr/>
          </a:p>
        </p:txBody>
      </p:sp>
      <p:sp>
        <p:nvSpPr>
          <p:cNvPr id="97" name=""/>
          <p:cNvSpPr txBox="true"/>
          <p:nvPr/>
        </p:nvSpPr>
        <p:spPr>
          <a:xfrm rot="0" flipH="false" flipV="false">
            <a:off x="6457770" y="1974849"/>
            <a:ext cx="4330700" cy="368300"/>
          </a:xfrm>
          <a:prstGeom prst="rect">
            <a:avLst/>
          </a:prstGeom>
          <a:ln w="12700">
            <a:prstDash val="solid"/>
            <a:miter lim="800000"/>
          </a:ln>
        </p:spPr>
        <p:txBody>
          <a:bodyPr>
            <a:spAutoFit/>
          </a:bodyPr>
          <a:p>
            <a:pPr/>
            <a:r>
              <a:rPr lang="zh-CN" b="true"/>
              <a:t>从</a:t>
            </a:r>
            <a:r>
              <a:rPr b="true"/>
              <a:t>线程</a:t>
            </a:r>
            <a:r>
              <a:rPr lang="zh-CN" b="true"/>
              <a:t>，运行队列，控制组角度考虑</a:t>
            </a:r>
            <a:endParaRPr/>
          </a:p>
        </p:txBody>
      </p:sp>
      <p:sp>
        <p:nvSpPr>
          <p:cNvPr id="98" name=""/>
          <p:cNvSpPr/>
          <p:nvPr/>
        </p:nvSpPr>
        <p:spPr>
          <a:xfrm rot="0" flipH="false" flipV="false">
            <a:off x="5898957" y="1909379"/>
            <a:ext cx="486103" cy="472965"/>
          </a:xfrm>
          <a:prstGeom prst="pie">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99" name=""/>
          <p:cNvSpPr/>
          <p:nvPr/>
        </p:nvSpPr>
        <p:spPr>
          <a:xfrm rot="10800000" flipH="false" flipV="false">
            <a:off x="10225690" y="1856609"/>
            <a:ext cx="157655" cy="118240"/>
          </a:xfrm>
          <a:prstGeom prst="corner">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100" name=""/>
          <p:cNvSpPr/>
          <p:nvPr/>
        </p:nvSpPr>
        <p:spPr>
          <a:xfrm rot="10800000" flipH="false" flipV="true">
            <a:off x="9812672" y="5811029"/>
            <a:ext cx="157655" cy="368300"/>
          </a:xfrm>
          <a:prstGeom prst="corner">
            <a:avLst>
              <a:gd name="adj1" fmla="val 50000"/>
              <a:gd name="adj2" fmla="val 50000"/>
            </a:avLst>
          </a:prstGeom>
          <a:solidFill>
            <a:srgbClr val="FF0000">
              <a:alpha val="100000"/>
            </a:srgbClr>
          </a:solidFill>
          <a:ln w="12700">
            <a:solidFill>
              <a:srgbClr val="5C5C5C">
                <a:alpha val="100000"/>
              </a:srgbClr>
            </a:solidFill>
            <a:prstDash val="solid"/>
            <a:miter lim="800000"/>
          </a:ln>
        </p:spPr>
        <p:txBody>
          <a:bodyPr anchor="ctr"/>
          <a:p>
            <a:pPr algn="ctr"/>
            <a:endParaRPr/>
          </a:p>
        </p:txBody>
      </p:sp>
    </p:spTree>
  </p:cSld>
</p:sld>
</file>

<file path=ppt/slides/slide15.xml><?xml version="1.0" encoding="utf-8"?>
<p:sld xmlns:a="http://schemas.openxmlformats.org/drawingml/2006/main" xmlns:p="http://schemas.openxmlformats.org/presentationml/2006/main">
  <p:cSld>
    <p:bg>
      <p:bgPr>
        <a:solidFill>
          <a:schemeClr val="bg1">
            <a:alpha val="100000"/>
          </a:schemeClr>
        </a:solidFill>
      </p:bgPr>
    </p:bg>
    <p:spTree>
      <p:nvGrpSpPr>
        <p:cNvPr id="101" name=""/>
        <p:cNvGrpSpPr/>
        <p:nvPr/>
      </p:nvGrpSpPr>
      <p:grpSpPr>
        <a:xfrm>
          <a:off x="0" y="0"/>
          <a:ext cx="0" cy="0"/>
          <a:chOff x="0" y="0"/>
          <a:chExt cx="0" cy="0"/>
        </a:xfrm>
      </p:grpSpPr>
      <p:sp>
        <p:nvSpPr>
          <p:cNvPr id="102" name=""/>
          <p:cNvSpPr/>
          <p:nvPr/>
        </p:nvSpPr>
        <p:spPr>
          <a:xfrm rot="0" flipH="false" flipV="false">
            <a:off x="3954623" y="2130743"/>
            <a:ext cx="7278412" cy="1101896"/>
          </a:xfrm>
          <a:prstGeom prst="foldedCorner">
            <a:avLst/>
          </a:prstGeom>
          <a:solidFill>
            <a:schemeClr val="accent4">
              <a:lumMod val="60000"/>
              <a:lumOff val="40000"/>
              <a:alpha val="100000"/>
            </a:schemeClr>
          </a:solidFill>
          <a:ln w="12700">
            <a:solidFill>
              <a:srgbClr val="5C5C5C">
                <a:alpha val="100000"/>
              </a:srgbClr>
            </a:solidFill>
            <a:prstDash val="solid"/>
            <a:miter lim="800000"/>
          </a:ln>
        </p:spPr>
        <p:txBody>
          <a:bodyPr anchor="ctr"/>
          <a:p>
            <a:pPr algn="ctr"/>
            <a:endParaRPr/>
          </a:p>
        </p:txBody>
      </p:sp>
      <p:sp>
        <p:nvSpPr>
          <p:cNvPr id="103" name=""/>
          <p:cNvSpPr/>
          <p:nvPr/>
        </p:nvSpPr>
        <p:spPr>
          <a:xfrm rot="0" flipH="false" flipV="false">
            <a:off x="3954623" y="3429000"/>
            <a:ext cx="7278412" cy="1101896"/>
          </a:xfrm>
          <a:prstGeom prst="foldedCorner">
            <a:avLst/>
          </a:prstGeom>
          <a:solidFill>
            <a:schemeClr val="accent6">
              <a:lumMod val="60000"/>
              <a:lumOff val="40000"/>
              <a:alpha val="100000"/>
            </a:schemeClr>
          </a:solidFill>
          <a:ln w="12700">
            <a:solidFill>
              <a:srgbClr val="5C5C5C">
                <a:alpha val="100000"/>
              </a:srgbClr>
            </a:solidFill>
            <a:prstDash val="solid"/>
            <a:miter lim="800000"/>
          </a:ln>
        </p:spPr>
        <p:txBody>
          <a:bodyPr anchor="ctr"/>
          <a:p>
            <a:pPr algn="ctr"/>
            <a:endParaRPr/>
          </a:p>
        </p:txBody>
      </p:sp>
      <p:sp>
        <p:nvSpPr>
          <p:cNvPr id="104" name=""/>
          <p:cNvSpPr/>
          <p:nvPr/>
        </p:nvSpPr>
        <p:spPr>
          <a:xfrm rot="0" flipH="false" flipV="false">
            <a:off x="3954623" y="4760689"/>
            <a:ext cx="7278412" cy="1471448"/>
          </a:xfrm>
          <a:prstGeom prst="foldedCorner">
            <a:avLst/>
          </a:prstGeom>
          <a:solidFill>
            <a:schemeClr val="accent1">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105" name=""/>
          <p:cNvSpPr txBox="true"/>
          <p:nvPr/>
        </p:nvSpPr>
        <p:spPr>
          <a:xfrm rot="0" flipH="false" flipV="false">
            <a:off x="953477" y="1184764"/>
            <a:ext cx="6096000" cy="520700"/>
          </a:xfrm>
        </p:spPr>
        <p:txBody>
          <a:bodyPr>
            <a:spAutoFit/>
          </a:bodyPr>
          <a:p>
            <a:pPr/>
            <a:r>
              <a:rPr lang="en-US" sz="2800" b="true" spc="-10">
                <a:solidFill>
                  <a:schemeClr val="tx1">
                    <a:lumMod val="85000"/>
                    <a:lumOff val="15000"/>
                    <a:alpha val="100000"/>
                  </a:schemeClr>
                </a:solidFill>
                <a:latin typeface="微软雅黑"/>
                <a:ea typeface="微软雅黑"/>
                <a:cs typeface="+mn-cs"/>
              </a:rPr>
              <a:t>·</a:t>
            </a:r>
            <a:r>
              <a:rPr b="true"/>
              <a:t>cpu.real_policy</a:t>
            </a:r>
            <a:r>
              <a:rPr lang="zh-CN" b="true"/>
              <a:t>的适配</a:t>
            </a:r>
            <a:endParaRPr/>
          </a:p>
        </p:txBody>
      </p:sp>
      <p:sp>
        <p:nvSpPr>
          <p:cNvPr id="106" name=""/>
          <p:cNvSpPr/>
          <p:nvPr/>
        </p:nvSpPr>
        <p:spPr>
          <a:xfrm rot="0" flipH="false" flipV="false">
            <a:off x="1625600" y="2221740"/>
            <a:ext cx="984736" cy="687753"/>
          </a:xfrm>
          <a:prstGeom prst="roundRect">
            <a:avLst/>
          </a:prstGeom>
          <a:solidFill>
            <a:schemeClr val="accent4">
              <a:lumMod val="60000"/>
              <a:lumOff val="40000"/>
              <a:alpha val="100000"/>
            </a:schemeClr>
          </a:solidFill>
          <a:ln w="12700">
            <a:solidFill>
              <a:srgbClr val="5C5C5C">
                <a:alpha val="100000"/>
              </a:srgbClr>
            </a:solidFill>
            <a:prstDash val="solid"/>
            <a:miter lim="800000"/>
          </a:ln>
          <a:effectLst>
            <a:reflection blurRad="0" stA="52000" endA="300" endPos="35000" dist="0" dir="5400000" sy="-100000" rotWithShape="false"/>
          </a:effectLst>
        </p:spPr>
        <p:txBody>
          <a:bodyPr anchor="ctr"/>
          <a:p>
            <a:pPr algn="ctr"/>
            <a:r>
              <a:rPr lang="zh-CN" b="true"/>
              <a:t>约定参数定义</a:t>
            </a:r>
            <a:endParaRPr/>
          </a:p>
        </p:txBody>
      </p:sp>
      <p:sp>
        <p:nvSpPr>
          <p:cNvPr id="107" name=""/>
          <p:cNvSpPr txBox="true"/>
          <p:nvPr/>
        </p:nvSpPr>
        <p:spPr>
          <a:xfrm rot="0" flipH="false" flipV="false">
            <a:off x="4139452" y="2244941"/>
            <a:ext cx="6908800" cy="641350"/>
          </a:xfrm>
        </p:spPr>
        <p:txBody>
          <a:bodyPr>
            <a:spAutoFit/>
          </a:bodyPr>
          <a:p>
            <a:pPr/>
            <a:r>
              <a:rPr b="true"/>
              <a:t>当该值为</a:t>
            </a:r>
            <a:r>
              <a:rPr b="true"/>
              <a:t> 0 </a:t>
            </a:r>
            <a:r>
              <a:rPr b="true"/>
              <a:t>时</a:t>
            </a:r>
            <a:r>
              <a:rPr lang="zh-CN" b="true"/>
              <a:t>，</a:t>
            </a:r>
            <a:r>
              <a:rPr b="true"/>
              <a:t>使用</a:t>
            </a:r>
            <a:r>
              <a:rPr b="true"/>
              <a:t> CFS </a:t>
            </a:r>
            <a:r>
              <a:rPr b="true"/>
              <a:t>调度器提供的</a:t>
            </a:r>
            <a:r>
              <a:rPr b="true"/>
              <a:t> SCHED_NORMAL </a:t>
            </a:r>
            <a:r>
              <a:rPr b="true"/>
              <a:t>策略，</a:t>
            </a:r>
            <a:endParaRPr/>
          </a:p>
          <a:p>
            <a:pPr/>
            <a:r>
              <a:rPr b="true"/>
              <a:t>当该值为</a:t>
            </a:r>
            <a:r>
              <a:rPr b="true"/>
              <a:t> 1 </a:t>
            </a:r>
            <a:r>
              <a:rPr b="true"/>
              <a:t>时表示正在使用</a:t>
            </a:r>
            <a:r>
              <a:rPr b="true"/>
              <a:t> FIFO</a:t>
            </a:r>
            <a:r>
              <a:rPr lang="zh-CN" b="true"/>
              <a:t>策</a:t>
            </a:r>
            <a:r>
              <a:rPr b="true"/>
              <a:t>略</a:t>
            </a:r>
            <a:r>
              <a:rPr lang="zh-CN" b="true"/>
              <a:t>，</a:t>
            </a:r>
            <a:r>
              <a:rPr lang="zh-CN" b="true"/>
              <a:t>后续可扩充。</a:t>
            </a:r>
            <a:r>
              <a:rPr lang="en-US" b="true"/>
              <a:t>.</a:t>
            </a:r>
            <a:endParaRPr/>
          </a:p>
        </p:txBody>
      </p:sp>
      <p:sp>
        <p:nvSpPr>
          <p:cNvPr id="108" name=""/>
          <p:cNvSpPr/>
          <p:nvPr/>
        </p:nvSpPr>
        <p:spPr>
          <a:xfrm rot="0" flipH="false" flipV="false">
            <a:off x="1625600" y="3695077"/>
            <a:ext cx="984758" cy="687753"/>
          </a:xfrm>
          <a:prstGeom prst="roundRect">
            <a:avLst/>
          </a:prstGeom>
          <a:solidFill>
            <a:schemeClr val="accent6">
              <a:lumMod val="60000"/>
              <a:lumOff val="40000"/>
              <a:alpha val="100000"/>
            </a:schemeClr>
          </a:solidFill>
          <a:ln w="12700">
            <a:solidFill>
              <a:srgbClr val="5C5C5C">
                <a:alpha val="100000"/>
              </a:srgbClr>
            </a:solidFill>
            <a:prstDash val="solid"/>
            <a:miter lim="800000"/>
          </a:ln>
          <a:effectLst>
            <a:reflection blurRad="0" stA="52000" endA="300" endPos="35000" dist="0" dir="5400000" sy="-100000" rotWithShape="false"/>
          </a:effectLst>
        </p:spPr>
        <p:txBody>
          <a:bodyPr anchor="ctr"/>
          <a:p>
            <a:pPr algn="ctr"/>
            <a:r>
              <a:rPr lang="zh-CN" b="true"/>
              <a:t>加入层级特判</a:t>
            </a:r>
            <a:endParaRPr/>
          </a:p>
        </p:txBody>
      </p:sp>
      <p:sp>
        <p:nvSpPr>
          <p:cNvPr id="109" name=""/>
          <p:cNvSpPr txBox="true"/>
          <p:nvPr/>
        </p:nvSpPr>
        <p:spPr>
          <a:xfrm rot="0" flipH="false" flipV="false">
            <a:off x="4139429" y="3625361"/>
            <a:ext cx="6489700" cy="641350"/>
          </a:xfrm>
        </p:spPr>
        <p:txBody>
          <a:bodyPr>
            <a:spAutoFit/>
          </a:bodyPr>
          <a:p>
            <a:pPr/>
            <a:r>
              <a:rPr b="true"/>
              <a:t>直接复用控制组接口将在容器以外的系统层级也出现配置参数</a:t>
            </a:r>
            <a:r>
              <a:rPr lang="en-US" b="true"/>
              <a:t>,</a:t>
            </a:r>
            <a:r>
              <a:rPr lang="zh-CN" b="true"/>
              <a:t>可以</a:t>
            </a:r>
            <a:r>
              <a:rPr lang="zh-CN" b="true"/>
              <a:t>通过引入对层级的特判</a:t>
            </a:r>
            <a:endParaRPr/>
          </a:p>
        </p:txBody>
      </p:sp>
      <p:sp>
        <p:nvSpPr>
          <p:cNvPr id="110" name=""/>
          <p:cNvSpPr/>
          <p:nvPr/>
        </p:nvSpPr>
        <p:spPr>
          <a:xfrm rot="0" flipH="false" flipV="false">
            <a:off x="1625600" y="5152536"/>
            <a:ext cx="984758" cy="687753"/>
          </a:xfrm>
          <a:prstGeom prst="roundRect">
            <a:avLst/>
          </a:prstGeom>
          <a:solidFill>
            <a:schemeClr val="accent1">
              <a:lumMod val="40000"/>
              <a:lumOff val="60000"/>
              <a:alpha val="100000"/>
            </a:schemeClr>
          </a:solidFill>
          <a:ln w="12700">
            <a:solidFill>
              <a:srgbClr val="5C5C5C">
                <a:alpha val="100000"/>
              </a:srgbClr>
            </a:solidFill>
            <a:prstDash val="solid"/>
            <a:miter lim="800000"/>
          </a:ln>
          <a:effectLst>
            <a:reflection blurRad="0" stA="52000" endA="300" endPos="35000" dist="0" dir="5400000" sy="-100000" rotWithShape="false"/>
          </a:effectLst>
        </p:spPr>
        <p:txBody>
          <a:bodyPr anchor="ctr"/>
          <a:p>
            <a:pPr algn="ctr"/>
            <a:r>
              <a:rPr lang="zh-CN" b="true"/>
              <a:t>增加写入权限</a:t>
            </a:r>
            <a:endParaRPr/>
          </a:p>
        </p:txBody>
      </p:sp>
      <p:sp>
        <p:nvSpPr>
          <p:cNvPr id="111" name=""/>
          <p:cNvSpPr txBox="true"/>
          <p:nvPr/>
        </p:nvSpPr>
        <p:spPr>
          <a:xfrm rot="0" flipH="false" flipV="false">
            <a:off x="4139429" y="4902688"/>
            <a:ext cx="7112000" cy="1187450"/>
          </a:xfrm>
        </p:spPr>
        <p:txBody>
          <a:bodyPr>
            <a:spAutoFit/>
          </a:bodyPr>
          <a:p>
            <a:pPr/>
            <a:r>
              <a:rPr b="true"/>
              <a:t>容器内部不具备对控制组参数进行配置</a:t>
            </a:r>
            <a:r>
              <a:rPr b="true"/>
              <a:t>的权限</a:t>
            </a:r>
            <a:r>
              <a:rPr lang="zh-CN" b="true"/>
              <a:t>，</a:t>
            </a:r>
            <a:r>
              <a:rPr b="true"/>
              <a:t>可以在写权限检查的关键路径上添加判断</a:t>
            </a:r>
            <a:r>
              <a:rPr lang="zh-CN" b="true"/>
              <a:t>。</a:t>
            </a:r>
            <a:endParaRPr/>
          </a:p>
          <a:p>
            <a:pPr/>
            <a:r>
              <a:rPr lang="zh-CN" b="true"/>
              <a:t>定义</a:t>
            </a:r>
            <a:r>
              <a:rPr lang="en-US" b="true"/>
              <a:t>vkernel_security_check_file</a:t>
            </a:r>
            <a:r>
              <a:rPr lang="zh-CN" b="true"/>
              <a:t>函数，</a:t>
            </a:r>
            <a:r>
              <a:rPr b="true"/>
              <a:t>在</a:t>
            </a:r>
            <a:r>
              <a:rPr b="true"/>
              <a:t>__mnt_is_readonly </a:t>
            </a:r>
            <a:r>
              <a:rPr b="true"/>
              <a:t>函数中加入对</a:t>
            </a:r>
            <a:r>
              <a:rPr lang="zh-CN" b="true"/>
              <a:t>该</a:t>
            </a:r>
            <a:r>
              <a:rPr b="true"/>
              <a:t>函数的判断</a:t>
            </a:r>
            <a:endParaRPr/>
          </a:p>
        </p:txBody>
      </p:sp>
      <p:sp>
        <p:nvSpPr>
          <p:cNvPr id="112" name=""/>
          <p:cNvSpPr/>
          <p:nvPr/>
        </p:nvSpPr>
        <p:spPr>
          <a:xfrm rot="0" flipH="false" flipV="false">
            <a:off x="4251569" y="1184764"/>
            <a:ext cx="531446" cy="593969"/>
          </a:xfrm>
          <a:prstGeom prst="stripedRightArrow">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113" name=""/>
          <p:cNvSpPr txBox="true"/>
          <p:nvPr/>
        </p:nvSpPr>
        <p:spPr>
          <a:xfrm rot="0" flipH="false" flipV="false">
            <a:off x="5080000" y="983104"/>
            <a:ext cx="7112000" cy="914400"/>
          </a:xfrm>
        </p:spPr>
        <p:txBody>
          <a:bodyPr>
            <a:spAutoFit/>
          </a:bodyPr>
          <a:p>
            <a:pPr/>
            <a:r>
              <a:rPr b="true"/>
              <a:t>在调度组的数据结构中增加</a:t>
            </a:r>
            <a:r>
              <a:rPr b="true">
                <a:solidFill>
                  <a:srgbClr val="FF0000">
                    <a:alpha val="100000"/>
                  </a:srgbClr>
                </a:solidFill>
              </a:rPr>
              <a:t>"real_policy"</a:t>
            </a:r>
            <a:r>
              <a:rPr b="true"/>
              <a:t> </a:t>
            </a:r>
            <a:r>
              <a:rPr b="true"/>
              <a:t>变</a:t>
            </a:r>
            <a:r>
              <a:rPr b="true"/>
              <a:t> </a:t>
            </a:r>
            <a:r>
              <a:rPr b="true"/>
              <a:t>量</a:t>
            </a:r>
            <a:r>
              <a:rPr b="true"/>
              <a:t> </a:t>
            </a:r>
            <a:endParaRPr/>
          </a:p>
          <a:p>
            <a:pPr/>
            <a:r>
              <a:rPr b="true"/>
              <a:t> </a:t>
            </a:r>
            <a:r>
              <a:rPr b="true"/>
              <a:t>在</a:t>
            </a:r>
            <a:r>
              <a:rPr b="true"/>
              <a:t> </a:t>
            </a:r>
            <a:r>
              <a:rPr b="true"/>
              <a:t>对</a:t>
            </a:r>
            <a:r>
              <a:rPr b="true"/>
              <a:t> </a:t>
            </a:r>
            <a:r>
              <a:rPr b="true"/>
              <a:t>参</a:t>
            </a:r>
            <a:r>
              <a:rPr b="true"/>
              <a:t> </a:t>
            </a:r>
            <a:r>
              <a:rPr b="true"/>
              <a:t>数</a:t>
            </a:r>
            <a:r>
              <a:rPr b="true"/>
              <a:t> </a:t>
            </a:r>
            <a:r>
              <a:rPr b="true"/>
              <a:t>文</a:t>
            </a:r>
            <a:r>
              <a:rPr b="true"/>
              <a:t> </a:t>
            </a:r>
            <a:r>
              <a:rPr b="true"/>
              <a:t>件</a:t>
            </a:r>
            <a:r>
              <a:rPr b="true"/>
              <a:t>“</a:t>
            </a:r>
            <a:r>
              <a:rPr b="true"/>
              <a:t>cpu.real_policy</a:t>
            </a:r>
            <a:r>
              <a:rPr b="true"/>
              <a:t>”进行读写时，同时更新所属调度组的对应变量。</a:t>
            </a:r>
            <a:endParaRPr/>
          </a:p>
        </p:txBody>
      </p:sp>
      <p:sp>
        <p:nvSpPr>
          <p:cNvPr id="114"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a:t>
            </a:r>
            <a:r>
              <a:rPr lang="zh-CN" sz="3600" b="true">
                <a:solidFill>
                  <a:srgbClr val="000000">
                    <a:alpha val="100000"/>
                  </a:srgbClr>
                </a:solidFill>
                <a:latin typeface="SimHei"/>
                <a:ea typeface="SimHei"/>
              </a:rPr>
              <a:t>独立任务调度</a:t>
            </a:r>
            <a:endParaRPr/>
          </a:p>
        </p:txBody>
      </p:sp>
      <p:sp>
        <p:nvSpPr>
          <p:cNvPr id="115" name=""/>
          <p:cNvSpPr/>
          <p:nvPr/>
        </p:nvSpPr>
        <p:spPr>
          <a:xfrm rot="0" flipH="false" flipV="false">
            <a:off x="2967619" y="2394823"/>
            <a:ext cx="814550" cy="341586"/>
          </a:xfrm>
          <a:prstGeom prst="rightArrow">
            <a:avLst/>
          </a:prstGeom>
          <a:solidFill>
            <a:schemeClr val="accent4">
              <a:lumMod val="60000"/>
              <a:lumOff val="40000"/>
              <a:alpha val="100000"/>
            </a:schemeClr>
          </a:solidFill>
          <a:ln w="12700">
            <a:solidFill>
              <a:srgbClr val="5C5C5C">
                <a:alpha val="100000"/>
              </a:srgbClr>
            </a:solidFill>
            <a:prstDash val="solid"/>
            <a:miter lim="800000"/>
          </a:ln>
        </p:spPr>
        <p:txBody>
          <a:bodyPr anchor="ctr"/>
          <a:p>
            <a:pPr algn="ctr"/>
            <a:endParaRPr/>
          </a:p>
        </p:txBody>
      </p:sp>
      <p:sp>
        <p:nvSpPr>
          <p:cNvPr id="116" name=""/>
          <p:cNvSpPr/>
          <p:nvPr/>
        </p:nvSpPr>
        <p:spPr>
          <a:xfrm rot="0" flipH="false" flipV="false">
            <a:off x="2967619" y="3775243"/>
            <a:ext cx="814550" cy="341586"/>
          </a:xfrm>
          <a:prstGeom prst="rightArrow">
            <a:avLst/>
          </a:prstGeom>
          <a:solidFill>
            <a:schemeClr val="accent6">
              <a:lumMod val="60000"/>
              <a:lumOff val="40000"/>
              <a:alpha val="100000"/>
            </a:schemeClr>
          </a:solidFill>
          <a:ln w="12700">
            <a:solidFill>
              <a:srgbClr val="5C5C5C">
                <a:alpha val="100000"/>
              </a:srgbClr>
            </a:solidFill>
            <a:prstDash val="solid"/>
            <a:miter lim="800000"/>
          </a:ln>
        </p:spPr>
        <p:txBody>
          <a:bodyPr anchor="ctr"/>
          <a:p>
            <a:pPr algn="ctr"/>
            <a:endParaRPr/>
          </a:p>
        </p:txBody>
      </p:sp>
      <p:sp>
        <p:nvSpPr>
          <p:cNvPr id="117" name=""/>
          <p:cNvSpPr/>
          <p:nvPr/>
        </p:nvSpPr>
        <p:spPr>
          <a:xfrm rot="0" flipH="false" flipV="false">
            <a:off x="2967619" y="5325620"/>
            <a:ext cx="814550" cy="341586"/>
          </a:xfrm>
          <a:prstGeom prst="rightArrow">
            <a:avLst/>
          </a:prstGeom>
          <a:solidFill>
            <a:schemeClr val="accent1">
              <a:lumMod val="40000"/>
              <a:lumOff val="60000"/>
              <a:alpha val="100000"/>
            </a:schemeClr>
          </a:solidFill>
          <a:ln w="12700">
            <a:solidFill>
              <a:srgbClr val="5C5C5C">
                <a:alpha val="100000"/>
              </a:srgbClr>
            </a:solidFill>
            <a:prstDash val="solid"/>
            <a:miter lim="800000"/>
          </a:ln>
        </p:spPr>
        <p:txBody>
          <a:bodyPr anchor="ctr"/>
          <a:p>
            <a:pPr algn="ctr"/>
            <a:endParaRPr/>
          </a:p>
        </p:txBody>
      </p:sp>
    </p:spTree>
  </p:cSld>
</p:sld>
</file>

<file path=ppt/slides/slide16.xml><?xml version="1.0" encoding="utf-8"?>
<p:sld xmlns:a="http://schemas.openxmlformats.org/drawingml/2006/main" xmlns:p="http://schemas.openxmlformats.org/presentationml/2006/main">
  <p:cSld>
    <p:bg>
      <p:bgPr>
        <a:solidFill>
          <a:schemeClr val="bg1">
            <a:alpha val="100000"/>
          </a:schemeClr>
        </a:solidFill>
      </p:bgPr>
    </p:bg>
    <p:spTree>
      <p:nvGrpSpPr>
        <p:cNvPr id="118" name=""/>
        <p:cNvGrpSpPr/>
        <p:nvPr/>
      </p:nvGrpSpPr>
      <p:grpSpPr>
        <a:xfrm>
          <a:off x="0" y="0"/>
          <a:ext cx="0" cy="0"/>
          <a:chOff x="0" y="0"/>
          <a:chExt cx="0" cy="0"/>
        </a:xfrm>
      </p:grpSpPr>
      <p:sp>
        <p:nvSpPr>
          <p:cNvPr id="119" name=""/>
          <p:cNvSpPr txBox="true"/>
          <p:nvPr/>
        </p:nvSpPr>
        <p:spPr>
          <a:xfrm rot="0" flipH="false" flipV="false">
            <a:off x="885645" y="973370"/>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独立任务调度方案设计：</a:t>
            </a:r>
            <a:r>
              <a:rPr lang="en-US" sz="2000" b="true" spc="-10">
                <a:solidFill>
                  <a:schemeClr val="tx1">
                    <a:lumMod val="85000"/>
                    <a:lumOff val="15000"/>
                    <a:alpha val="100000"/>
                  </a:schemeClr>
                </a:solidFill>
                <a:latin typeface="微软雅黑"/>
                <a:ea typeface="微软雅黑"/>
                <a:cs typeface="+mn-cs"/>
              </a:rPr>
              <a:t>First-in-First-out</a:t>
            </a:r>
            <a:r>
              <a:rPr lang="zh-CN" sz="20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FIFO</a:t>
            </a:r>
            <a:r>
              <a:rPr lang="zh-CN" sz="2000" b="true" spc="-10">
                <a:solidFill>
                  <a:schemeClr val="tx1">
                    <a:lumMod val="85000"/>
                    <a:lumOff val="15000"/>
                    <a:alpha val="100000"/>
                  </a:schemeClr>
                </a:solidFill>
                <a:latin typeface="微软雅黑"/>
                <a:ea typeface="微软雅黑"/>
                <a:cs typeface="+mn-cs"/>
              </a:rPr>
              <a:t>）</a:t>
            </a:r>
            <a:endParaRPr/>
          </a:p>
        </p:txBody>
      </p:sp>
      <p:sp>
        <p:nvSpPr>
          <p:cNvPr id="120" name=""/>
          <p:cNvSpPr/>
          <p:nvPr/>
        </p:nvSpPr>
        <p:spPr>
          <a:xfrm rot="0" flipH="false" flipV="false">
            <a:off x="1230702" y="2459681"/>
            <a:ext cx="2242867" cy="2990490"/>
          </a:xfrm>
          <a:prstGeom prst="roundRect">
            <a:avLst/>
          </a:prstGeom>
          <a:solidFill>
            <a:schemeClr val="bg2">
              <a:alpha val="100000"/>
            </a:schemeClr>
          </a:solidFill>
          <a:ln w="28575">
            <a:solidFill>
              <a:schemeClr val="accent1">
                <a:alpha val="100000"/>
              </a:schemeClr>
            </a:solidFill>
            <a:prstDash val="solid"/>
            <a:miter lim="800000"/>
          </a:ln>
        </p:spPr>
        <p:txBody>
          <a:bodyPr anchor="ctr"/>
          <a:p>
            <a:pPr algn="ctr"/>
            <a:endParaRPr b="true"/>
          </a:p>
        </p:txBody>
      </p:sp>
      <p:sp>
        <p:nvSpPr>
          <p:cNvPr id="121" name=""/>
          <p:cNvSpPr txBox="true"/>
          <p:nvPr/>
        </p:nvSpPr>
        <p:spPr>
          <a:xfrm rot="0" flipH="false" flipV="false">
            <a:off x="1483743" y="2764946"/>
            <a:ext cx="6096000" cy="368300"/>
          </a:xfrm>
        </p:spPr>
        <p:txBody>
          <a:bodyPr>
            <a:spAutoFit/>
          </a:bodyPr>
          <a:p>
            <a:pPr/>
            <a:r>
              <a:rPr b="true"/>
              <a:t>运行队列的</a:t>
            </a:r>
            <a:r>
              <a:rPr b="true">
                <a:solidFill>
                  <a:srgbClr val="FF0000">
                    <a:alpha val="100000"/>
                  </a:srgbClr>
                </a:solidFill>
              </a:rPr>
              <a:t>定义</a:t>
            </a:r>
            <a:endParaRPr/>
          </a:p>
        </p:txBody>
      </p:sp>
      <p:sp>
        <p:nvSpPr>
          <p:cNvPr id="122" name=""/>
          <p:cNvSpPr txBox="true"/>
          <p:nvPr/>
        </p:nvSpPr>
        <p:spPr>
          <a:xfrm rot="0" flipH="false" flipV="false">
            <a:off x="1483743" y="3429000"/>
            <a:ext cx="6096000" cy="368300"/>
          </a:xfrm>
        </p:spPr>
        <p:txBody>
          <a:bodyPr>
            <a:spAutoFit/>
          </a:bodyPr>
          <a:p>
            <a:pPr/>
            <a:r>
              <a:rPr b="true"/>
              <a:t>运行队列的</a:t>
            </a:r>
            <a:r>
              <a:rPr b="true">
                <a:solidFill>
                  <a:srgbClr val="ff0000">
                    <a:alpha val="100000"/>
                  </a:srgbClr>
                </a:solidFill>
              </a:rPr>
              <a:t>维护</a:t>
            </a:r>
            <a:endParaRPr/>
          </a:p>
        </p:txBody>
      </p:sp>
      <p:sp>
        <p:nvSpPr>
          <p:cNvPr id="123" name=""/>
          <p:cNvSpPr txBox="true"/>
          <p:nvPr/>
        </p:nvSpPr>
        <p:spPr>
          <a:xfrm rot="0" flipH="false" flipV="false">
            <a:off x="1483743" y="4086704"/>
            <a:ext cx="6096000" cy="368300"/>
          </a:xfrm>
        </p:spPr>
        <p:txBody>
          <a:bodyPr>
            <a:spAutoFit/>
          </a:bodyPr>
          <a:p>
            <a:pPr/>
            <a:r>
              <a:rPr b="true"/>
              <a:t>调度时机的</a:t>
            </a:r>
            <a:r>
              <a:rPr b="true">
                <a:solidFill>
                  <a:srgbClr val="ff0000">
                    <a:alpha val="100000"/>
                  </a:srgbClr>
                </a:solidFill>
              </a:rPr>
              <a:t>判断</a:t>
            </a:r>
            <a:endParaRPr/>
          </a:p>
        </p:txBody>
      </p:sp>
      <p:sp>
        <p:nvSpPr>
          <p:cNvPr id="124" name=""/>
          <p:cNvSpPr txBox="true"/>
          <p:nvPr/>
        </p:nvSpPr>
        <p:spPr>
          <a:xfrm rot="0" flipH="false" flipV="false">
            <a:off x="1483743" y="4744408"/>
            <a:ext cx="6096000" cy="368300"/>
          </a:xfrm>
        </p:spPr>
        <p:txBody>
          <a:bodyPr>
            <a:spAutoFit/>
          </a:bodyPr>
          <a:p>
            <a:pPr/>
            <a:r>
              <a:rPr b="true"/>
              <a:t>附加机制</a:t>
            </a:r>
            <a:r>
              <a:rPr b="true">
                <a:solidFill>
                  <a:srgbClr val="ff0000">
                    <a:alpha val="100000"/>
                  </a:srgbClr>
                </a:solidFill>
              </a:rPr>
              <a:t>补充</a:t>
            </a:r>
            <a:endParaRPr/>
          </a:p>
        </p:txBody>
      </p:sp>
      <p:sp>
        <p:nvSpPr>
          <p:cNvPr id="125" name=""/>
          <p:cNvSpPr/>
          <p:nvPr/>
        </p:nvSpPr>
        <p:spPr>
          <a:xfrm rot="0">
            <a:off x="3933645" y="3519577"/>
            <a:ext cx="805132" cy="805132"/>
          </a:xfrm>
          <a:prstGeom prst="stripedRightArrow">
            <a:avLst/>
          </a:prstGeom>
          <a:solidFill>
            <a:schemeClr val="accent1">
              <a:alpha val="100000"/>
            </a:schemeClr>
          </a:solidFill>
          <a:ln w="12700">
            <a:solidFill>
              <a:srgbClr val="5C5C5C">
                <a:alpha val="100000"/>
              </a:srgbClr>
            </a:solidFill>
            <a:prstDash val="solid"/>
            <a:miter lim="800000"/>
          </a:ln>
        </p:spPr>
        <p:txBody>
          <a:bodyPr anchor="ctr"/>
          <a:p>
            <a:pPr algn="ctr"/>
            <a:endParaRPr b="true"/>
          </a:p>
        </p:txBody>
      </p:sp>
      <p:sp>
        <p:nvSpPr>
          <p:cNvPr id="126" name=""/>
          <p:cNvSpPr/>
          <p:nvPr/>
        </p:nvSpPr>
        <p:spPr>
          <a:xfrm rot="0">
            <a:off x="5049328" y="2081842"/>
            <a:ext cx="598098" cy="3680603"/>
          </a:xfrm>
          <a:prstGeom prst="leftBrace">
            <a:avLst/>
          </a:prstGeom>
          <a:ln w="28575">
            <a:solidFill>
              <a:srgbClr val="ffc000">
                <a:alpha val="100000"/>
              </a:srgbClr>
            </a:solidFill>
            <a:prstDash val="solid"/>
            <a:miter lim="800000"/>
          </a:ln>
        </p:spPr>
        <p:txBody>
          <a:bodyPr anchor="ctr"/>
          <a:p>
            <a:pPr algn="ctr"/>
            <a:endParaRPr b="true"/>
          </a:p>
        </p:txBody>
      </p:sp>
      <p:sp>
        <p:nvSpPr>
          <p:cNvPr id="127" name=""/>
          <p:cNvSpPr txBox="true"/>
          <p:nvPr/>
        </p:nvSpPr>
        <p:spPr>
          <a:xfrm rot="0" flipH="false" flipV="false">
            <a:off x="5957977" y="2949096"/>
            <a:ext cx="6096000" cy="641350"/>
          </a:xfrm>
        </p:spPr>
        <p:txBody>
          <a:bodyPr>
            <a:spAutoFit/>
          </a:bodyPr>
          <a:p>
            <a:pPr/>
            <a:r>
              <a:rPr lang="zh-CN" b="true"/>
              <a:t>即运行队列上任务的</a:t>
            </a:r>
            <a:r>
              <a:rPr lang="zh-CN" b="true">
                <a:solidFill>
                  <a:schemeClr val="accent5">
                    <a:lumMod val="75000"/>
                    <a:alpha val="100000"/>
                  </a:schemeClr>
                </a:solidFill>
              </a:rPr>
              <a:t>入队、出队和选择</a:t>
            </a:r>
            <a:r>
              <a:rPr lang="zh-CN" b="true"/>
              <a:t>等调度行为</a:t>
            </a:r>
            <a:endParaRPr/>
          </a:p>
          <a:p>
            <a:pPr/>
            <a:r>
              <a:rPr b="true"/>
              <a:t>尽可能</a:t>
            </a:r>
            <a:r>
              <a:rPr b="true">
                <a:solidFill>
                  <a:schemeClr val="accent5">
                    <a:lumMod val="75000"/>
                    <a:alpha val="100000"/>
                  </a:schemeClr>
                </a:solidFill>
              </a:rPr>
              <a:t>复用内核已提供的接口</a:t>
            </a:r>
            <a:r>
              <a:rPr b="true"/>
              <a:t>，避免系统漏洞。</a:t>
            </a:r>
            <a:endParaRPr/>
          </a:p>
        </p:txBody>
      </p:sp>
      <p:sp>
        <p:nvSpPr>
          <p:cNvPr id="128" name=""/>
          <p:cNvSpPr txBox="true"/>
          <p:nvPr/>
        </p:nvSpPr>
        <p:spPr>
          <a:xfrm rot="0" flipH="false" flipV="false">
            <a:off x="5957977" y="2078667"/>
            <a:ext cx="6096000" cy="368300"/>
          </a:xfrm>
        </p:spPr>
        <p:txBody>
          <a:bodyPr>
            <a:spAutoFit/>
          </a:bodyPr>
          <a:p>
            <a:pPr/>
            <a:r>
              <a:rPr b="true"/>
              <a:t>即为新策略</a:t>
            </a:r>
            <a:r>
              <a:rPr b="true">
                <a:solidFill>
                  <a:schemeClr val="accent5">
                    <a:lumMod val="75000"/>
                    <a:alpha val="100000"/>
                  </a:schemeClr>
                </a:solidFill>
              </a:rPr>
              <a:t>设计运行队列</a:t>
            </a:r>
            <a:endParaRPr/>
          </a:p>
        </p:txBody>
      </p:sp>
      <p:sp>
        <p:nvSpPr>
          <p:cNvPr id="129" name=""/>
          <p:cNvSpPr txBox="true"/>
          <p:nvPr/>
        </p:nvSpPr>
        <p:spPr>
          <a:xfrm rot="0" flipH="false" flipV="false">
            <a:off x="5957977" y="3986452"/>
            <a:ext cx="6096000" cy="368300"/>
          </a:xfrm>
        </p:spPr>
        <p:txBody>
          <a:bodyPr>
            <a:spAutoFit/>
          </a:bodyPr>
          <a:p>
            <a:pPr/>
            <a:r>
              <a:rPr b="true"/>
              <a:t>即新策略在</a:t>
            </a:r>
            <a:r>
              <a:rPr b="true">
                <a:solidFill>
                  <a:schemeClr val="accent5">
                    <a:lumMod val="75000"/>
                    <a:alpha val="100000"/>
                  </a:schemeClr>
                </a:solidFill>
              </a:rPr>
              <a:t>周期性调度中</a:t>
            </a:r>
            <a:r>
              <a:rPr b="true"/>
              <a:t>和</a:t>
            </a:r>
            <a:r>
              <a:rPr b="true">
                <a:solidFill>
                  <a:schemeClr val="accent5">
                    <a:lumMod val="75000"/>
                    <a:alpha val="100000"/>
                  </a:schemeClr>
                </a:solidFill>
              </a:rPr>
              <a:t>特殊情况的抢占中</a:t>
            </a:r>
            <a:r>
              <a:rPr b="true"/>
              <a:t>的逻辑实现</a:t>
            </a:r>
            <a:endParaRPr/>
          </a:p>
        </p:txBody>
      </p:sp>
      <p:sp>
        <p:nvSpPr>
          <p:cNvPr id="130" name=""/>
          <p:cNvSpPr txBox="true"/>
          <p:nvPr/>
        </p:nvSpPr>
        <p:spPr>
          <a:xfrm rot="0" flipH="false" flipV="false">
            <a:off x="5957977" y="4785683"/>
            <a:ext cx="6096000" cy="641350"/>
          </a:xfrm>
        </p:spPr>
        <p:txBody>
          <a:bodyPr>
            <a:spAutoFit/>
          </a:bodyPr>
          <a:p>
            <a:pPr/>
            <a:r>
              <a:rPr b="true"/>
              <a:t>FIFO </a:t>
            </a:r>
            <a:r>
              <a:rPr b="true"/>
              <a:t>策略作为一种简单的调</a:t>
            </a:r>
            <a:r>
              <a:rPr b="true"/>
              <a:t>度策略，并没有如</a:t>
            </a:r>
            <a:r>
              <a:rPr b="true"/>
              <a:t> CFS </a:t>
            </a:r>
            <a:r>
              <a:rPr b="true"/>
              <a:t>调度器中复杂均衡等复杂的机制</a:t>
            </a:r>
            <a:endParaRPr/>
          </a:p>
        </p:txBody>
      </p:sp>
      <p:sp>
        <p:nvSpPr>
          <p:cNvPr id="131"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a:t>
            </a:r>
            <a:r>
              <a:rPr lang="zh-CN" sz="3600" b="true">
                <a:solidFill>
                  <a:srgbClr val="000000">
                    <a:alpha val="100000"/>
                  </a:srgbClr>
                </a:solidFill>
                <a:latin typeface="SimHei"/>
                <a:ea typeface="SimHei"/>
              </a:rPr>
              <a:t>独立任务调度</a:t>
            </a:r>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132" name=""/>
        <p:cNvGrpSpPr/>
        <p:nvPr/>
      </p:nvGrpSpPr>
      <p:grpSpPr>
        <a:xfrm>
          <a:off x="0" y="0"/>
          <a:ext cx="0" cy="0"/>
          <a:chOff x="0" y="0"/>
          <a:chExt cx="0" cy="0"/>
        </a:xfrm>
      </p:grpSpPr>
      <p:sp>
        <p:nvSpPr>
          <p:cNvPr id="133" name=""/>
          <p:cNvSpPr txBox="true"/>
          <p:nvPr/>
        </p:nvSpPr>
        <p:spPr>
          <a:xfrm rot="0" flipH="false" flipV="false">
            <a:off x="662164" y="874989"/>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运行队列的定义</a:t>
            </a:r>
            <a:endParaRPr/>
          </a:p>
        </p:txBody>
      </p:sp>
      <p:sp>
        <p:nvSpPr>
          <p:cNvPr id="134"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a:t>
            </a:r>
            <a:r>
              <a:rPr lang="zh-CN" sz="3600" b="true">
                <a:solidFill>
                  <a:srgbClr val="000000">
                    <a:alpha val="100000"/>
                  </a:srgbClr>
                </a:solidFill>
                <a:latin typeface="SimHei"/>
                <a:ea typeface="SimHei"/>
              </a:rPr>
              <a:t>独立任务调度</a:t>
            </a:r>
            <a:endParaRPr/>
          </a:p>
        </p:txBody>
      </p:sp>
      <p:sp>
        <p:nvSpPr>
          <p:cNvPr id="135" name=""/>
          <p:cNvSpPr txBox="true"/>
          <p:nvPr/>
        </p:nvSpPr>
        <p:spPr>
          <a:xfrm rot="0" flipH="false" flipV="false">
            <a:off x="1001889" y="1968658"/>
            <a:ext cx="6096000" cy="577850"/>
          </a:xfrm>
        </p:spPr>
        <p:txBody>
          <a:bodyPr vert="horz">
            <a:spAutoFit/>
          </a:bodyPr>
          <a:p>
            <a:pPr/>
            <a:r>
              <a:rPr sz="1600" b="true">
                <a:solidFill>
                  <a:srgbClr val="000000">
                    <a:alpha val="100000"/>
                  </a:srgbClr>
                </a:solidFill>
                <a:latin typeface="Microsoft YaHei"/>
                <a:ea typeface="Microsoft YaHei"/>
                <a:cs typeface="+mn-cs"/>
              </a:rPr>
              <a:t>参考</a:t>
            </a:r>
            <a:r>
              <a:rPr sz="1600" b="true">
                <a:solidFill>
                  <a:srgbClr val="000000">
                    <a:alpha val="100000"/>
                  </a:srgbClr>
                </a:solidFill>
                <a:latin typeface="Microsoft YaHei"/>
                <a:ea typeface="Microsoft YaHei"/>
                <a:cs typeface="+mn-cs"/>
              </a:rPr>
              <a:t>R</a:t>
            </a:r>
            <a:r>
              <a:rPr sz="1600" b="true">
                <a:solidFill>
                  <a:srgbClr val="000000">
                    <a:alpha val="100000"/>
                  </a:srgbClr>
                </a:solidFill>
                <a:latin typeface="Microsoft YaHei"/>
                <a:ea typeface="Microsoft YaHei"/>
                <a:cs typeface="+mn-cs"/>
              </a:rPr>
              <a:t>T</a:t>
            </a:r>
            <a:r>
              <a:rPr sz="1600" b="true">
                <a:solidFill>
                  <a:srgbClr val="000000">
                    <a:alpha val="100000"/>
                  </a:srgbClr>
                </a:solidFill>
                <a:latin typeface="Microsoft YaHei"/>
                <a:ea typeface="Microsoft YaHei"/>
                <a:cs typeface="+mn-cs"/>
              </a:rPr>
              <a:t>调度器中对</a:t>
            </a:r>
            <a:r>
              <a:rPr sz="1600" b="true">
                <a:solidFill>
                  <a:srgbClr val="000000">
                    <a:alpha val="100000"/>
                  </a:srgbClr>
                </a:solidFill>
                <a:latin typeface="Microsoft YaHei"/>
                <a:ea typeface="Microsoft YaHei"/>
                <a:cs typeface="+mn-cs"/>
              </a:rPr>
              <a:t>S</a:t>
            </a:r>
            <a:r>
              <a:rPr sz="1600" b="true">
                <a:solidFill>
                  <a:srgbClr val="000000">
                    <a:alpha val="100000"/>
                  </a:srgbClr>
                </a:solidFill>
                <a:latin typeface="Microsoft YaHei"/>
                <a:ea typeface="Microsoft YaHei"/>
                <a:cs typeface="+mn-cs"/>
              </a:rPr>
              <a:t>CHED_FIFO</a:t>
            </a:r>
            <a:r>
              <a:rPr sz="1600" b="true">
                <a:solidFill>
                  <a:srgbClr val="000000">
                    <a:alpha val="100000"/>
                  </a:srgbClr>
                </a:solidFill>
                <a:latin typeface="Microsoft YaHei"/>
                <a:ea typeface="Microsoft YaHei"/>
                <a:cs typeface="+mn-cs"/>
              </a:rPr>
              <a:t>的实现</a:t>
            </a:r>
            <a:r>
              <a:rPr lang="zh-CN" sz="1600" b="true">
                <a:solidFill>
                  <a:srgbClr val="000000">
                    <a:alpha val="100000"/>
                  </a:srgbClr>
                </a:solidFill>
                <a:latin typeface="Microsoft YaHei"/>
                <a:ea typeface="Microsoft YaHei"/>
                <a:cs typeface="+mn-cs"/>
              </a:rPr>
              <a:t>，</a:t>
            </a:r>
            <a:endParaRPr/>
          </a:p>
          <a:p>
            <a:pPr/>
            <a:r>
              <a:rPr lang="zh-CN" sz="1600" b="true">
                <a:solidFill>
                  <a:srgbClr val="000000">
                    <a:alpha val="100000"/>
                  </a:srgbClr>
                </a:solidFill>
                <a:latin typeface="Microsoft YaHei"/>
                <a:ea typeface="Microsoft YaHei"/>
                <a:cs typeface="+mn-cs"/>
              </a:rPr>
              <a:t>同时进一步简化，</a:t>
            </a:r>
            <a:r>
              <a:rPr sz="1600" b="true">
                <a:solidFill>
                  <a:schemeClr val="accent5">
                    <a:lumMod val="75000"/>
                    <a:alpha val="100000"/>
                  </a:schemeClr>
                </a:solidFill>
                <a:latin typeface="Microsoft YaHei"/>
                <a:ea typeface="Microsoft YaHei"/>
                <a:cs typeface="+mn-cs"/>
              </a:rPr>
              <a:t>用单链表方式实现</a:t>
            </a:r>
            <a:endParaRPr/>
          </a:p>
        </p:txBody>
      </p:sp>
      <p:sp>
        <p:nvSpPr>
          <p:cNvPr id="136" name=""/>
          <p:cNvSpPr txBox="true"/>
          <p:nvPr/>
        </p:nvSpPr>
        <p:spPr>
          <a:xfrm rot="0" flipH="false" flipV="false">
            <a:off x="1001889" y="4127855"/>
            <a:ext cx="4038600" cy="1555750"/>
          </a:xfrm>
        </p:spPr>
        <p:txBody>
          <a:bodyPr vert="horz">
            <a:spAutoFit/>
          </a:bodyPr>
          <a:p>
            <a:pPr marL="0" lvl="0" algn="l" defTabSz="914400">
              <a:lnSpc>
                <a:spcPct val="100000"/>
              </a:lnSpc>
              <a:defRPr sz="1800">
                <a:solidFill>
                  <a:schemeClr val="tx1">
                    <a:alpha val="100000"/>
                  </a:schemeClr>
                </a:solidFill>
                <a:latin typeface="Segoe UI"/>
                <a:ea typeface="微软雅黑"/>
                <a:cs typeface="+mn-cs"/>
              </a:defRPr>
            </a:pPr>
            <a:r>
              <a:rPr lang="en-US" sz="1600" b="true" i="false" u="none" strike="noStrike">
                <a:solidFill>
                  <a:srgbClr val="000000">
                    <a:alpha val="100000"/>
                  </a:srgbClr>
                </a:solidFill>
                <a:latin typeface="Microsoft YaHei"/>
                <a:ea typeface="Microsoft YaHei"/>
                <a:cs typeface="+mn-cs"/>
              </a:rPr>
              <a:t>- </a:t>
            </a:r>
            <a:r>
              <a:rPr lang="zh-CN" sz="1600" b="true" i="false" u="none" strike="noStrike">
                <a:solidFill>
                  <a:srgbClr val="000000">
                    <a:alpha val="100000"/>
                  </a:srgbClr>
                </a:solidFill>
                <a:latin typeface="Microsoft YaHei"/>
                <a:ea typeface="Microsoft YaHei"/>
                <a:cs typeface="+mn-cs"/>
              </a:rPr>
              <a:t>整</a:t>
            </a:r>
            <a:r>
              <a:rPr lang="zh-CN" sz="1600" b="true" i="false" u="none" strike="noStrike">
                <a:solidFill>
                  <a:srgbClr val="000000">
                    <a:alpha val="100000"/>
                  </a:srgbClr>
                </a:solidFill>
                <a:latin typeface="Microsoft YaHei"/>
                <a:ea typeface="Microsoft YaHei"/>
                <a:cs typeface="+mn-cs"/>
              </a:rPr>
              <a:t>体</a:t>
            </a:r>
            <a:r>
              <a:rPr lang="zh-CN" sz="1600" b="true" i="false" u="none" strike="noStrike">
                <a:solidFill>
                  <a:srgbClr val="000000">
                    <a:alpha val="100000"/>
                  </a:srgbClr>
                </a:solidFill>
                <a:latin typeface="Microsoft YaHei"/>
                <a:ea typeface="Microsoft YaHei"/>
                <a:cs typeface="+mn-cs"/>
              </a:rPr>
              <a:t>复用CFS调度器的结构，只在最关键的选择和放置逻辑处，即</a:t>
            </a:r>
            <a:r>
              <a:rPr lang="zh-CN" sz="1600" b="true" i="false" u="none" strike="noStrike">
                <a:solidFill>
                  <a:srgbClr val="000000">
                    <a:alpha val="100000"/>
                  </a:srgbClr>
                </a:solidFill>
                <a:latin typeface="Microsoft YaHei"/>
                <a:ea typeface="Microsoft YaHei"/>
                <a:cs typeface="+mn-cs"/>
              </a:rPr>
              <a:t>task_timeline</a:t>
            </a:r>
            <a:r>
              <a:rPr lang="zh-CN" sz="1600" b="true" i="false" u="none" strike="noStrike">
                <a:solidFill>
                  <a:srgbClr val="000000">
                    <a:alpha val="100000"/>
                  </a:srgbClr>
                </a:solidFill>
                <a:latin typeface="Microsoft YaHei"/>
                <a:ea typeface="Microsoft YaHei"/>
                <a:cs typeface="+mn-cs"/>
              </a:rPr>
              <a:t>处</a:t>
            </a:r>
            <a:r>
              <a:rPr lang="zh-CN" sz="1600" b="true" i="false" u="none" strike="noStrike">
                <a:solidFill>
                  <a:schemeClr val="accent5">
                    <a:lumMod val="75000"/>
                    <a:alpha val="100000"/>
                  </a:schemeClr>
                </a:solidFill>
                <a:latin typeface="Microsoft YaHei"/>
                <a:ea typeface="Microsoft YaHei"/>
                <a:cs typeface="+mn-cs"/>
              </a:rPr>
              <a:t>增加一个链式运行队列tasks_list</a:t>
            </a:r>
            <a:r>
              <a:rPr lang="zh-CN" sz="1600" b="true" i="false" u="none" strike="noStrike">
                <a:solidFill>
                  <a:srgbClr val="000000">
                    <a:alpha val="100000"/>
                  </a:srgbClr>
                </a:solidFill>
                <a:latin typeface="Microsoft YaHei"/>
                <a:ea typeface="Microsoft YaHei"/>
                <a:cs typeface="+mn-cs"/>
              </a:rPr>
              <a:t>，只修改</a:t>
            </a:r>
            <a:r>
              <a:rPr lang="zh-CN" sz="1600" b="true" i="false" u="none" strike="noStrike">
                <a:solidFill>
                  <a:srgbClr val="000000">
                    <a:alpha val="100000"/>
                  </a:srgbClr>
                </a:solidFill>
                <a:latin typeface="Microsoft YaHei"/>
                <a:ea typeface="Microsoft YaHei"/>
                <a:cs typeface="+mn-cs"/>
              </a:rPr>
              <a:t>了调度实体</a:t>
            </a:r>
            <a:r>
              <a:rPr lang="zh-CN" sz="1600" b="true" i="false" u="none" strike="noStrike">
                <a:solidFill>
                  <a:srgbClr val="000000">
                    <a:alpha val="100000"/>
                  </a:srgbClr>
                </a:solidFill>
                <a:latin typeface="Microsoft YaHei"/>
                <a:ea typeface="Microsoft YaHei"/>
                <a:cs typeface="+mn-cs"/>
              </a:rPr>
              <a:t>s</a:t>
            </a:r>
            <a:r>
              <a:rPr lang="zh-CN" sz="1600" b="true" i="false" u="none" strike="noStrike">
                <a:solidFill>
                  <a:srgbClr val="000000">
                    <a:alpha val="100000"/>
                  </a:srgbClr>
                </a:solidFill>
                <a:latin typeface="Microsoft YaHei"/>
                <a:ea typeface="Microsoft YaHei"/>
                <a:cs typeface="+mn-cs"/>
              </a:rPr>
              <a:t>ched_entity</a:t>
            </a:r>
            <a:r>
              <a:rPr lang="zh-CN" sz="1600" b="true" i="false" u="none" strike="noStrike">
                <a:solidFill>
                  <a:srgbClr val="000000">
                    <a:alpha val="100000"/>
                  </a:srgbClr>
                </a:solidFill>
                <a:latin typeface="Microsoft YaHei"/>
                <a:ea typeface="Microsoft YaHei"/>
                <a:cs typeface="+mn-cs"/>
              </a:rPr>
              <a:t>在</a:t>
            </a:r>
            <a:r>
              <a:rPr lang="zh-CN" sz="1600" b="true" i="false" u="none" strike="noStrike">
                <a:solidFill>
                  <a:srgbClr val="000000">
                    <a:alpha val="100000"/>
                  </a:srgbClr>
                </a:solidFill>
                <a:latin typeface="Microsoft YaHei"/>
                <a:ea typeface="Microsoft YaHei"/>
                <a:cs typeface="+mn-cs"/>
              </a:rPr>
              <a:t>c</a:t>
            </a:r>
            <a:r>
              <a:rPr lang="zh-CN" sz="1600" b="true" i="false" u="none" strike="noStrike">
                <a:solidFill>
                  <a:srgbClr val="000000">
                    <a:alpha val="100000"/>
                  </a:srgbClr>
                </a:solidFill>
                <a:latin typeface="Microsoft YaHei"/>
                <a:ea typeface="Microsoft YaHei"/>
                <a:cs typeface="+mn-cs"/>
              </a:rPr>
              <a:t>fs_rq</a:t>
            </a:r>
            <a:r>
              <a:rPr lang="zh-CN" sz="1600" b="true" i="false" u="none" strike="noStrike">
                <a:solidFill>
                  <a:srgbClr val="000000">
                    <a:alpha val="100000"/>
                  </a:srgbClr>
                </a:solidFill>
                <a:latin typeface="Microsoft YaHei"/>
                <a:ea typeface="Microsoft YaHei"/>
                <a:cs typeface="+mn-cs"/>
              </a:rPr>
              <a:t>上的放置方式</a:t>
            </a:r>
            <a:endParaRPr/>
          </a:p>
          <a:p>
            <a:pPr marL="0" lvl="0" algn="l" defTabSz="914400">
              <a:lnSpc>
                <a:spcPct val="100000"/>
              </a:lnSpc>
              <a:defRPr sz="1800">
                <a:solidFill>
                  <a:schemeClr val="tx1">
                    <a:alpha val="100000"/>
                  </a:schemeClr>
                </a:solidFill>
                <a:latin typeface="Segoe UI"/>
                <a:ea typeface="微软雅黑"/>
                <a:cs typeface="+mn-cs"/>
              </a:defRPr>
            </a:pPr>
            <a:endParaRPr lang="en-US" sz="1600" b="true">
              <a:solidFill>
                <a:srgbClr val="000000">
                  <a:alpha val="100000"/>
                </a:srgbClr>
              </a:solidFill>
              <a:latin typeface="宋体"/>
              <a:ea typeface="宋体"/>
              <a:cs typeface="+mn-cs"/>
            </a:endParaRPr>
          </a:p>
        </p:txBody>
      </p:sp>
      <p:sp>
        <p:nvSpPr>
          <p:cNvPr id="137" name=""/>
          <p:cNvSpPr txBox="true"/>
          <p:nvPr/>
        </p:nvSpPr>
        <p:spPr>
          <a:xfrm rot="0" flipH="false" flipV="false">
            <a:off x="1001889" y="3429000"/>
            <a:ext cx="4038600" cy="577850"/>
          </a:xfrm>
        </p:spPr>
        <p:txBody>
          <a:bodyPr vert="horz">
            <a:spAutoFit/>
          </a:bodyPr>
          <a:p>
            <a:pPr marL="0" lvl="0" indent="0" algn="l" defTabSz="914400">
              <a:lnSpc>
                <a:spcPct val="100000"/>
              </a:lnSpc>
              <a:defRPr sz="1800">
                <a:solidFill>
                  <a:schemeClr val="tx1">
                    <a:alpha val="100000"/>
                  </a:schemeClr>
                </a:solidFill>
                <a:latin typeface="Segoe UI"/>
                <a:ea typeface="微软雅黑"/>
                <a:cs typeface="+mn-cs"/>
              </a:defRPr>
            </a:pPr>
            <a:r>
              <a:rPr lang="en-US" sz="1600" b="true" i="false" u="none" strike="noStrike">
                <a:solidFill>
                  <a:srgbClr val="000000">
                    <a:alpha val="100000"/>
                  </a:srgbClr>
                </a:solidFill>
                <a:latin typeface="Microsoft YaHei"/>
                <a:ea typeface="Microsoft YaHei"/>
                <a:cs typeface="+mn-cs"/>
              </a:rPr>
              <a:t>- </a:t>
            </a:r>
            <a:r>
              <a:rPr lang="zh-CN" sz="1600" b="true" i="false" u="none" strike="noStrike">
                <a:solidFill>
                  <a:srgbClr val="000000">
                    <a:alpha val="100000"/>
                  </a:srgbClr>
                </a:solidFill>
                <a:latin typeface="Microsoft YaHei"/>
                <a:ea typeface="Microsoft YaHei"/>
                <a:cs typeface="+mn-cs"/>
              </a:rPr>
              <a:t>C</a:t>
            </a:r>
            <a:r>
              <a:rPr lang="zh-CN" sz="1600" b="true" i="false" u="none" strike="noStrike">
                <a:solidFill>
                  <a:srgbClr val="000000">
                    <a:alpha val="100000"/>
                  </a:srgbClr>
                </a:solidFill>
                <a:latin typeface="Microsoft YaHei"/>
                <a:ea typeface="Microsoft YaHei"/>
                <a:cs typeface="+mn-cs"/>
              </a:rPr>
              <a:t>F</a:t>
            </a:r>
            <a:r>
              <a:rPr lang="zh-CN" sz="1600" b="true" i="false" u="none" strike="noStrike">
                <a:solidFill>
                  <a:srgbClr val="000000">
                    <a:alpha val="100000"/>
                  </a:srgbClr>
                </a:solidFill>
                <a:latin typeface="Microsoft YaHei"/>
                <a:ea typeface="Microsoft YaHei"/>
                <a:cs typeface="+mn-cs"/>
              </a:rPr>
              <a:t>S</a:t>
            </a:r>
            <a:r>
              <a:rPr lang="zh-CN" sz="1600" b="true" i="false" u="none" strike="noStrike">
                <a:solidFill>
                  <a:srgbClr val="000000">
                    <a:alpha val="100000"/>
                  </a:srgbClr>
                </a:solidFill>
                <a:latin typeface="Microsoft YaHei"/>
                <a:ea typeface="Microsoft YaHei"/>
                <a:cs typeface="+mn-cs"/>
              </a:rPr>
              <a:t>调度器上</a:t>
            </a:r>
            <a:r>
              <a:rPr lang="zh-CN" sz="1600" b="true" i="false" u="none" strike="noStrike">
                <a:solidFill>
                  <a:srgbClr val="000000">
                    <a:alpha val="100000"/>
                  </a:srgbClr>
                </a:solidFill>
                <a:latin typeface="Microsoft YaHei"/>
                <a:ea typeface="Microsoft YaHei"/>
                <a:cs typeface="+mn-cs"/>
              </a:rPr>
              <a:t>真正的线程放置和选择逻辑都在</a:t>
            </a:r>
            <a:r>
              <a:rPr lang="zh-CN" sz="1600" b="true" i="false" u="none" strike="noStrike">
                <a:solidFill>
                  <a:srgbClr val="000000">
                    <a:alpha val="100000"/>
                  </a:srgbClr>
                </a:solidFill>
                <a:latin typeface="Microsoft YaHei"/>
                <a:ea typeface="Microsoft YaHei"/>
                <a:cs typeface="+mn-cs"/>
              </a:rPr>
              <a:t>task_timeline</a:t>
            </a:r>
            <a:r>
              <a:rPr lang="zh-CN" sz="1600" b="true" i="false" u="none" strike="noStrike">
                <a:solidFill>
                  <a:srgbClr val="000000">
                    <a:alpha val="100000"/>
                  </a:srgbClr>
                </a:solidFill>
                <a:latin typeface="Microsoft YaHei"/>
                <a:ea typeface="Microsoft YaHei"/>
                <a:cs typeface="+mn-cs"/>
              </a:rPr>
              <a:t>中进行</a:t>
            </a:r>
            <a:endParaRPr/>
          </a:p>
        </p:txBody>
      </p:sp>
      <p:sp>
        <p:nvSpPr>
          <p:cNvPr id="138" name=""/>
          <p:cNvSpPr txBox="true"/>
          <p:nvPr/>
        </p:nvSpPr>
        <p:spPr>
          <a:xfrm rot="0" flipH="false" flipV="false">
            <a:off x="844233" y="1478239"/>
            <a:ext cx="6775450" cy="419100"/>
          </a:xfrm>
        </p:spPr>
        <p:txBody>
          <a:bodyPr>
            <a:spAutoFit/>
          </a:bodyPr>
          <a:p>
            <a:pPr lvl="0">
              <a:lnSpc>
                <a:spcPct val="120000"/>
              </a:lnSpc>
            </a:pPr>
            <a:r>
              <a:rPr lang="en-US" sz="1800" b="true" spc="-10">
                <a:solidFill>
                  <a:schemeClr val="tx1">
                    <a:lumMod val="85000"/>
                    <a:lumOff val="15000"/>
                    <a:alpha val="100000"/>
                  </a:schemeClr>
                </a:solidFill>
                <a:latin typeface="微软雅黑"/>
                <a:ea typeface="微软雅黑"/>
                <a:cs typeface="+mn-cs"/>
              </a:rPr>
              <a:t>·</a:t>
            </a: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tx1">
                    <a:lumMod val="85000"/>
                    <a:lumOff val="15000"/>
                    <a:alpha val="100000"/>
                  </a:schemeClr>
                </a:solidFill>
                <a:latin typeface="微软雅黑"/>
                <a:ea typeface="微软雅黑"/>
                <a:cs typeface="+mn-cs"/>
              </a:rPr>
              <a:t>轻量性</a:t>
            </a:r>
            <a:endParaRPr/>
          </a:p>
        </p:txBody>
      </p:sp>
      <p:sp>
        <p:nvSpPr>
          <p:cNvPr id="139" name=""/>
          <p:cNvSpPr txBox="true"/>
          <p:nvPr/>
        </p:nvSpPr>
        <p:spPr>
          <a:xfrm rot="0" flipH="false" flipV="false">
            <a:off x="844233" y="2952395"/>
            <a:ext cx="6775450" cy="419100"/>
          </a:xfrm>
        </p:spPr>
        <p:txBody>
          <a:bodyPr>
            <a:spAutoFit/>
          </a:bodyPr>
          <a:p>
            <a:pPr lvl="0">
              <a:lnSpc>
                <a:spcPct val="120000"/>
              </a:lnSpc>
            </a:pPr>
            <a:r>
              <a:rPr lang="en-US" sz="1800" b="true" spc="-10">
                <a:solidFill>
                  <a:schemeClr val="tx1">
                    <a:lumMod val="85000"/>
                    <a:lumOff val="15000"/>
                    <a:alpha val="100000"/>
                  </a:schemeClr>
                </a:solidFill>
                <a:latin typeface="微软雅黑"/>
                <a:ea typeface="微软雅黑"/>
                <a:cs typeface="+mn-cs"/>
              </a:rPr>
              <a:t>·</a:t>
            </a: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tx1">
                    <a:lumMod val="85000"/>
                    <a:lumOff val="15000"/>
                    <a:alpha val="100000"/>
                  </a:schemeClr>
                </a:solidFill>
                <a:latin typeface="微软雅黑"/>
                <a:ea typeface="微软雅黑"/>
                <a:cs typeface="+mn-cs"/>
              </a:rPr>
              <a:t>兼容性</a:t>
            </a:r>
            <a:endParaRPr/>
          </a:p>
        </p:txBody>
      </p:sp>
      <p:pic>
        <p:nvPicPr>
          <p:cNvPr id="140" name=""/>
          <p:cNvPicPr>
            <a:picLocks noChangeAspect="true"/>
          </p:cNvPicPr>
          <p:nvPr/>
        </p:nvPicPr>
        <p:blipFill>
          <a:blip r:embed="rId1"/>
          <a:stretch>
            <a:fillRect/>
          </a:stretch>
        </p:blipFill>
        <p:spPr>
          <a:xfrm rot="0" flipH="false" flipV="false">
            <a:off x="5778500" y="966246"/>
            <a:ext cx="5446924" cy="5031983"/>
          </a:xfrm>
          <a:prstGeom prst="rect"/>
        </p:spPr>
      </p:pic>
    </p:spTree>
  </p:cSld>
</p:sld>
</file>

<file path=ppt/slides/slide18.xml><?xml version="1.0" encoding="utf-8"?>
<p:sld xmlns:a="http://schemas.openxmlformats.org/drawingml/2006/main" xmlns:p="http://schemas.openxmlformats.org/presentationml/2006/main">
  <p:cSld>
    <p:bg>
      <p:bgPr>
        <a:solidFill>
          <a:srgbClr val="FFFFFF"/>
        </a:solidFill>
      </p:bgPr>
    </p:bg>
    <p:spTree>
      <p:nvGrpSpPr>
        <p:cNvPr id="141" name=""/>
        <p:cNvGrpSpPr/>
        <p:nvPr/>
      </p:nvGrpSpPr>
      <p:grpSpPr>
        <a:xfrm>
          <a:off x="0" y="0"/>
          <a:ext cx="0" cy="0"/>
          <a:chOff x="0" y="0"/>
          <a:chExt cx="0" cy="0"/>
        </a:xfrm>
      </p:grpSpPr>
      <p:sp>
        <p:nvSpPr>
          <p:cNvPr id="142" name=""/>
          <p:cNvSpPr/>
          <p:nvPr/>
        </p:nvSpPr>
        <p:spPr>
          <a:xfrm rot="0" flipH="false" flipV="false">
            <a:off x="7963902" y="1916723"/>
            <a:ext cx="3574073" cy="3336680"/>
          </a:xfrm>
          <a:prstGeom prst="foldedCorner">
            <a:avLst>
              <a:gd name="adj" fmla="val 16667"/>
            </a:avLst>
          </a:prstGeom>
          <a:solidFill>
            <a:srgbClr val="ededed">
              <a:alpha val="100000"/>
            </a:srgbClr>
          </a:solidFill>
          <a:ln w="12700">
            <a:solidFill>
              <a:srgbClr val="5C5C5C">
                <a:alpha val="100000"/>
              </a:srgbClr>
            </a:solidFill>
            <a:prstDash val="solid"/>
            <a:miter lim="800000"/>
          </a:ln>
        </p:spPr>
        <p:txBody>
          <a:bodyPr anchor="ctr"/>
          <a:p>
            <a:pPr algn="ctr"/>
            <a:endParaRPr/>
          </a:p>
        </p:txBody>
      </p:sp>
      <p:sp>
        <p:nvSpPr>
          <p:cNvPr id="143" name=""/>
          <p:cNvSpPr/>
          <p:nvPr/>
        </p:nvSpPr>
        <p:spPr>
          <a:xfrm rot="0" flipH="false" flipV="false">
            <a:off x="2127738" y="1916723"/>
            <a:ext cx="5222630" cy="4270731"/>
          </a:xfrm>
          <a:prstGeom prst="snip1Rect">
            <a:avLst/>
          </a:prstGeom>
          <a:solidFill>
            <a:srgbClr val="EDEDED">
              <a:alpha val="100000"/>
            </a:srgbClr>
          </a:solidFill>
          <a:ln w="12700">
            <a:solidFill>
              <a:srgbClr val="5C5C5C">
                <a:alpha val="100000"/>
              </a:srgbClr>
            </a:solidFill>
            <a:prstDash val="solid"/>
            <a:miter lim="800000"/>
          </a:ln>
        </p:spPr>
        <p:txBody>
          <a:bodyPr anchor="ctr"/>
          <a:p>
            <a:pPr algn="ctr"/>
            <a:endParaRPr/>
          </a:p>
        </p:txBody>
      </p:sp>
      <p:sp>
        <p:nvSpPr>
          <p:cNvPr id="144" name=""/>
          <p:cNvSpPr/>
          <p:nvPr/>
        </p:nvSpPr>
        <p:spPr>
          <a:xfrm rot="16200000" flipH="false" flipV="false">
            <a:off x="1186758" y="4310681"/>
            <a:ext cx="603250" cy="860911"/>
          </a:xfrm>
          <a:prstGeom prst="snipRoundRect">
            <a:avLst/>
          </a:prstGeom>
          <a:solidFill>
            <a:schemeClr val="accent4">
              <a:lumMod val="20000"/>
              <a:lumOff val="80000"/>
              <a:alpha val="100000"/>
            </a:schemeClr>
          </a:solidFill>
          <a:ln w="12700">
            <a:solidFill>
              <a:srgbClr val="5C5C5C">
                <a:alpha val="100000"/>
              </a:srgbClr>
            </a:solidFill>
            <a:prstDash val="solid"/>
            <a:miter lim="800000"/>
          </a:ln>
          <a:effectLst>
            <a:outerShdw blurRad="76200" dist="127000" dir="2700000" sx="100000" sy="100000" rotWithShape="false">
              <a:srgbClr val="000000">
                <a:alpha val="40000"/>
              </a:srgbClr>
            </a:outerShdw>
          </a:effectLst>
        </p:spPr>
        <p:txBody>
          <a:bodyPr anchor="ctr"/>
          <a:p>
            <a:pPr algn="ctr"/>
            <a:endParaRPr/>
          </a:p>
        </p:txBody>
      </p:sp>
      <p:sp>
        <p:nvSpPr>
          <p:cNvPr id="145" name=""/>
          <p:cNvSpPr/>
          <p:nvPr/>
        </p:nvSpPr>
        <p:spPr>
          <a:xfrm rot="16200000" flipH="false" flipV="false">
            <a:off x="1186758" y="3059490"/>
            <a:ext cx="603250" cy="860911"/>
          </a:xfrm>
          <a:prstGeom prst="snipRoundRect">
            <a:avLst/>
          </a:prstGeom>
          <a:solidFill>
            <a:schemeClr val="accent4">
              <a:lumMod val="20000"/>
              <a:lumOff val="80000"/>
              <a:alpha val="100000"/>
            </a:schemeClr>
          </a:solidFill>
          <a:ln w="12700">
            <a:solidFill>
              <a:srgbClr val="5C5C5C">
                <a:alpha val="100000"/>
              </a:srgbClr>
            </a:solidFill>
            <a:prstDash val="solid"/>
            <a:miter lim="800000"/>
          </a:ln>
          <a:effectLst>
            <a:outerShdw blurRad="76200" dist="127000" dir="2700000" sx="100000" sy="100000" rotWithShape="false">
              <a:srgbClr val="000000">
                <a:alpha val="40000"/>
              </a:srgbClr>
            </a:outerShdw>
          </a:effectLst>
        </p:spPr>
        <p:txBody>
          <a:bodyPr anchor="ctr"/>
          <a:p>
            <a:pPr algn="ctr"/>
            <a:endParaRPr/>
          </a:p>
        </p:txBody>
      </p:sp>
      <p:sp>
        <p:nvSpPr>
          <p:cNvPr id="146" name=""/>
          <p:cNvSpPr/>
          <p:nvPr/>
        </p:nvSpPr>
        <p:spPr>
          <a:xfrm rot="16200000" flipH="false" flipV="false">
            <a:off x="1186758" y="1973640"/>
            <a:ext cx="603250" cy="860912"/>
          </a:xfrm>
          <a:prstGeom prst="snipRoundRect">
            <a:avLst/>
          </a:prstGeom>
          <a:solidFill>
            <a:schemeClr val="accent4">
              <a:lumMod val="20000"/>
              <a:lumOff val="80000"/>
              <a:alpha val="100000"/>
            </a:schemeClr>
          </a:solidFill>
          <a:ln w="12700">
            <a:solidFill>
              <a:srgbClr val="5C5C5C">
                <a:alpha val="100000"/>
              </a:srgbClr>
            </a:solidFill>
            <a:prstDash val="solid"/>
            <a:miter lim="800000"/>
          </a:ln>
          <a:effectLst>
            <a:outerShdw blurRad="76200" dist="127000" dir="2700000" sx="100000" sy="100000" rotWithShape="false">
              <a:srgbClr val="000000">
                <a:alpha val="40000"/>
              </a:srgbClr>
            </a:outerShdw>
          </a:effectLst>
        </p:spPr>
        <p:txBody>
          <a:bodyPr anchor="ctr"/>
          <a:p>
            <a:pPr algn="ctr"/>
            <a:endParaRPr/>
          </a:p>
        </p:txBody>
      </p:sp>
      <p:sp>
        <p:nvSpPr>
          <p:cNvPr id="147" name=""/>
          <p:cNvSpPr txBox="true"/>
          <p:nvPr/>
        </p:nvSpPr>
        <p:spPr>
          <a:xfrm rot="0" flipH="false" flipV="false">
            <a:off x="718202" y="1114287"/>
            <a:ext cx="6775450" cy="603250"/>
          </a:xfrm>
        </p:spPr>
        <p:txBody>
          <a:bodyPr>
            <a:spAutoFit/>
          </a:bodyPr>
          <a:p>
            <a:pPr lvl="0">
              <a:lnSpc>
                <a:spcPct val="120000"/>
              </a:lnSpc>
            </a:pPr>
            <a:r>
              <a:rPr lang="en-US" sz="2800" b="true" spc="-10">
                <a:solidFill>
                  <a:schemeClr val="tx1">
                    <a:lumMod val="85000"/>
                    <a:lumOff val="15000"/>
                    <a:alpha val="100000"/>
                  </a:schemeClr>
                </a:solidFill>
                <a:latin typeface="Microsoft YaHei"/>
                <a:ea typeface="Microsoft YaHei"/>
              </a:rPr>
              <a:t>·</a:t>
            </a:r>
            <a:r>
              <a:rPr lang="en-US" sz="2000" b="true" spc="-10">
                <a:solidFill>
                  <a:schemeClr val="tx1">
                    <a:lumMod val="85000"/>
                    <a:lumOff val="15000"/>
                    <a:alpha val="100000"/>
                  </a:schemeClr>
                </a:solidFill>
                <a:latin typeface="Microsoft YaHei"/>
                <a:ea typeface="Microsoft YaHei"/>
              </a:rPr>
              <a:t> </a:t>
            </a:r>
            <a:r>
              <a:rPr lang="zh-CN" sz="2000" b="true" spc="-10">
                <a:solidFill>
                  <a:schemeClr val="tx1">
                    <a:lumMod val="85000"/>
                    <a:lumOff val="15000"/>
                    <a:alpha val="100000"/>
                  </a:schemeClr>
                </a:solidFill>
                <a:latin typeface="Microsoft YaHei"/>
                <a:ea typeface="Microsoft YaHei"/>
              </a:rPr>
              <a:t>运行队列的维护</a:t>
            </a:r>
            <a:endParaRPr/>
          </a:p>
        </p:txBody>
      </p:sp>
      <p:sp>
        <p:nvSpPr>
          <p:cNvPr id="148"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800" b="true">
                <a:solidFill>
                  <a:srgbClr val="000000">
                    <a:alpha val="100000"/>
                  </a:srgbClr>
                </a:solidFill>
                <a:latin typeface="Microsoft YaHei"/>
                <a:ea typeface="Microsoft YaHei"/>
              </a:rPr>
              <a:t>系统设计</a:t>
            </a:r>
            <a:r>
              <a:rPr lang="en-US" sz="3800" b="true">
                <a:solidFill>
                  <a:srgbClr val="000000">
                    <a:alpha val="100000"/>
                  </a:srgbClr>
                </a:solidFill>
                <a:latin typeface="Microsoft YaHei"/>
                <a:ea typeface="Microsoft YaHei"/>
              </a:rPr>
              <a:t>-</a:t>
            </a:r>
            <a:r>
              <a:rPr lang="zh-CN" sz="3800" b="true">
                <a:solidFill>
                  <a:srgbClr val="000000">
                    <a:alpha val="100000"/>
                  </a:srgbClr>
                </a:solidFill>
                <a:latin typeface="Microsoft YaHei"/>
                <a:ea typeface="Microsoft YaHei"/>
              </a:rPr>
              <a:t>调度虚拟化之</a:t>
            </a:r>
            <a:r>
              <a:rPr lang="zh-CN" sz="3600" b="true">
                <a:solidFill>
                  <a:srgbClr val="000000">
                    <a:alpha val="100000"/>
                  </a:srgbClr>
                </a:solidFill>
                <a:latin typeface="Microsoft YaHei"/>
                <a:ea typeface="Microsoft YaHei"/>
              </a:rPr>
              <a:t>独立任务调度</a:t>
            </a:r>
            <a:endParaRPr/>
          </a:p>
        </p:txBody>
      </p:sp>
      <p:sp>
        <p:nvSpPr>
          <p:cNvPr id="149" name=""/>
          <p:cNvSpPr txBox="true"/>
          <p:nvPr/>
        </p:nvSpPr>
        <p:spPr>
          <a:xfrm rot="0" flipH="false" flipV="false">
            <a:off x="1057927" y="2219946"/>
            <a:ext cx="6096000" cy="368300"/>
          </a:xfrm>
        </p:spPr>
        <p:txBody>
          <a:bodyPr vert="horz">
            <a:spAutoFit/>
          </a:bodyPr>
          <a:p>
            <a:pPr/>
            <a:r>
              <a:rPr lang="en-US" sz="1800" b="true">
                <a:solidFill>
                  <a:srgbClr val="000000">
                    <a:alpha val="100000"/>
                  </a:srgbClr>
                </a:solidFill>
                <a:latin typeface="Microsoft YaHei"/>
                <a:ea typeface="Microsoft YaHei"/>
                <a:cs typeface="+mn-cs"/>
              </a:rPr>
              <a:t>- </a:t>
            </a:r>
            <a:r>
              <a:rPr sz="1800" b="true">
                <a:solidFill>
                  <a:srgbClr val="000000">
                    <a:alpha val="100000"/>
                  </a:srgbClr>
                </a:solidFill>
                <a:latin typeface="Microsoft YaHei"/>
                <a:ea typeface="Microsoft YaHei"/>
                <a:cs typeface="+mn-cs"/>
              </a:rPr>
              <a:t>入队</a:t>
            </a:r>
            <a:endParaRPr/>
          </a:p>
        </p:txBody>
      </p:sp>
      <p:sp>
        <p:nvSpPr>
          <p:cNvPr id="150" name=""/>
          <p:cNvSpPr txBox="true"/>
          <p:nvPr/>
        </p:nvSpPr>
        <p:spPr>
          <a:xfrm rot="0" flipH="false" flipV="false">
            <a:off x="1057927" y="3305796"/>
            <a:ext cx="6096000" cy="368300"/>
          </a:xfrm>
        </p:spPr>
        <p:txBody>
          <a:bodyPr vert="horz">
            <a:spAutoFit/>
          </a:bodyPr>
          <a:p>
            <a:pPr/>
            <a:r>
              <a:rPr lang="en-US" sz="1800" b="true">
                <a:solidFill>
                  <a:srgbClr val="000000">
                    <a:alpha val="100000"/>
                  </a:srgbClr>
                </a:solidFill>
                <a:latin typeface="Microsoft YaHei"/>
                <a:ea typeface="Microsoft YaHei"/>
                <a:cs typeface="+mn-cs"/>
              </a:rPr>
              <a:t>- </a:t>
            </a:r>
            <a:r>
              <a:rPr sz="1800" b="true">
                <a:solidFill>
                  <a:srgbClr val="000000">
                    <a:alpha val="100000"/>
                  </a:srgbClr>
                </a:solidFill>
                <a:latin typeface="Microsoft YaHei"/>
                <a:ea typeface="Microsoft YaHei"/>
                <a:cs typeface="+mn-cs"/>
              </a:rPr>
              <a:t>出队</a:t>
            </a:r>
            <a:endParaRPr/>
          </a:p>
        </p:txBody>
      </p:sp>
      <p:sp>
        <p:nvSpPr>
          <p:cNvPr id="151" name=""/>
          <p:cNvSpPr txBox="true"/>
          <p:nvPr/>
        </p:nvSpPr>
        <p:spPr>
          <a:xfrm rot="0" flipH="false" flipV="false">
            <a:off x="1057928" y="4556987"/>
            <a:ext cx="6096000" cy="368300"/>
          </a:xfrm>
        </p:spPr>
        <p:txBody>
          <a:bodyPr vert="horz">
            <a:spAutoFit/>
          </a:bodyPr>
          <a:p>
            <a:pPr/>
            <a:r>
              <a:rPr lang="en-US" sz="1800" b="true">
                <a:solidFill>
                  <a:srgbClr val="000000">
                    <a:alpha val="100000"/>
                  </a:srgbClr>
                </a:solidFill>
                <a:latin typeface="Microsoft YaHei"/>
                <a:ea typeface="Microsoft YaHei"/>
                <a:cs typeface="+mn-cs"/>
              </a:rPr>
              <a:t>- </a:t>
            </a:r>
            <a:r>
              <a:rPr sz="1800" b="true">
                <a:solidFill>
                  <a:srgbClr val="000000">
                    <a:alpha val="100000"/>
                  </a:srgbClr>
                </a:solidFill>
                <a:latin typeface="Microsoft YaHei"/>
                <a:ea typeface="Microsoft YaHei"/>
                <a:cs typeface="+mn-cs"/>
              </a:rPr>
              <a:t>选择</a:t>
            </a:r>
            <a:endParaRPr/>
          </a:p>
        </p:txBody>
      </p:sp>
      <p:sp>
        <p:nvSpPr>
          <p:cNvPr id="152" name=""/>
          <p:cNvSpPr txBox="true"/>
          <p:nvPr/>
        </p:nvSpPr>
        <p:spPr>
          <a:xfrm rot="0" flipH="false" flipV="false">
            <a:off x="2247845" y="3324846"/>
            <a:ext cx="5137150" cy="698500"/>
          </a:xfrm>
        </p:spPr>
        <p:txBody>
          <a:bodyPr vert="horz">
            <a:spAutoFit/>
          </a:bodyPr>
          <a:p>
            <a:pPr marL="0" indent="0" algn="l" defTabSz="914400">
              <a:lnSpc>
                <a:spcPct val="150000"/>
              </a:lnSpc>
              <a:spcBef>
                <a:spcPts val="0"/>
              </a:spcBef>
              <a:spcAft>
                <a:spcPts val="0"/>
              </a:spcAft>
            </a:pPr>
            <a:r>
              <a:rPr sz="1600" b="true">
                <a:solidFill>
                  <a:srgbClr val="000000">
                    <a:alpha val="100000"/>
                  </a:srgbClr>
                </a:solidFill>
                <a:latin typeface="Microsoft YaHei"/>
                <a:ea typeface="Microsoft YaHei"/>
              </a:rPr>
              <a:t>标识位</a:t>
            </a:r>
            <a:r>
              <a:rPr sz="1600" b="true">
                <a:solidFill>
                  <a:srgbClr val="000000">
                    <a:alpha val="100000"/>
                  </a:srgbClr>
                </a:solidFill>
                <a:latin typeface="Microsoft YaHei"/>
                <a:ea typeface="Microsoft YaHei"/>
              </a:rPr>
              <a:t>o</a:t>
            </a:r>
            <a:r>
              <a:rPr sz="1600" b="true">
                <a:solidFill>
                  <a:srgbClr val="000000">
                    <a:alpha val="100000"/>
                  </a:srgbClr>
                </a:solidFill>
                <a:latin typeface="Microsoft YaHei"/>
                <a:ea typeface="Microsoft YaHei"/>
              </a:rPr>
              <a:t>n_list</a:t>
            </a:r>
            <a:r>
              <a:rPr lang="zh-CN" sz="1600" b="true">
                <a:solidFill>
                  <a:srgbClr val="000000">
                    <a:alpha val="100000"/>
                  </a:srgbClr>
                </a:solidFill>
                <a:latin typeface="Microsoft YaHei"/>
                <a:ea typeface="Microsoft YaHei"/>
              </a:rPr>
              <a:t>指示任务所在位置，</a:t>
            </a:r>
            <a:r>
              <a:rPr sz="1600" b="true">
                <a:solidFill>
                  <a:srgbClr val="000000">
                    <a:alpha val="100000"/>
                  </a:srgbClr>
                </a:solidFill>
                <a:latin typeface="Microsoft YaHei"/>
                <a:ea typeface="Microsoft YaHei"/>
              </a:rPr>
              <a:t>调度实体</a:t>
            </a:r>
            <a:r>
              <a:rPr lang="zh-CN" sz="1600" b="true">
                <a:solidFill>
                  <a:srgbClr val="000000">
                    <a:alpha val="100000"/>
                  </a:srgbClr>
                </a:solidFill>
                <a:latin typeface="Microsoft YaHei"/>
                <a:ea typeface="Microsoft YaHei"/>
              </a:rPr>
              <a:t>在</a:t>
            </a:r>
            <a:r>
              <a:rPr sz="1600" b="true">
                <a:solidFill>
                  <a:srgbClr val="000000">
                    <a:alpha val="100000"/>
                  </a:srgbClr>
                </a:solidFill>
                <a:latin typeface="Microsoft YaHei"/>
                <a:ea typeface="Microsoft YaHei"/>
              </a:rPr>
              <a:t>t</a:t>
            </a:r>
            <a:r>
              <a:rPr sz="1600" b="true">
                <a:solidFill>
                  <a:srgbClr val="000000">
                    <a:alpha val="100000"/>
                  </a:srgbClr>
                </a:solidFill>
                <a:latin typeface="Microsoft YaHei"/>
                <a:ea typeface="Microsoft YaHei"/>
              </a:rPr>
              <a:t>asks_list</a:t>
            </a:r>
            <a:r>
              <a:rPr sz="1600" b="true">
                <a:solidFill>
                  <a:srgbClr val="000000">
                    <a:alpha val="100000"/>
                  </a:srgbClr>
                </a:solidFill>
                <a:latin typeface="Microsoft YaHei"/>
                <a:ea typeface="Microsoft YaHei"/>
              </a:rPr>
              <a:t>上时设置为</a:t>
            </a:r>
            <a:r>
              <a:rPr sz="1600" b="true">
                <a:solidFill>
                  <a:srgbClr val="000000">
                    <a:alpha val="100000"/>
                  </a:srgbClr>
                </a:solidFill>
                <a:latin typeface="Microsoft YaHei"/>
                <a:ea typeface="Microsoft YaHei"/>
              </a:rPr>
              <a:t>1</a:t>
            </a:r>
            <a:r>
              <a:rPr lang="zh-CN" sz="1600" b="true">
                <a:solidFill>
                  <a:srgbClr val="000000">
                    <a:alpha val="100000"/>
                  </a:srgbClr>
                </a:solidFill>
                <a:latin typeface="Microsoft YaHei"/>
                <a:ea typeface="Microsoft YaHei"/>
              </a:rPr>
              <a:t>，以此确定从哪里出队</a:t>
            </a:r>
            <a:endParaRPr/>
          </a:p>
        </p:txBody>
      </p:sp>
      <p:sp>
        <p:nvSpPr>
          <p:cNvPr id="153" name=""/>
          <p:cNvSpPr txBox="true"/>
          <p:nvPr/>
        </p:nvSpPr>
        <p:spPr>
          <a:xfrm rot="0" flipH="false" flipV="false">
            <a:off x="2247845" y="1962771"/>
            <a:ext cx="6096000" cy="1250950"/>
          </a:xfrm>
        </p:spPr>
        <p:txBody>
          <a:bodyPr vert="horz">
            <a:spAutoFit/>
          </a:bodyPr>
          <a:p>
            <a:pPr marL="0" lvl="0" indent="0" algn="l" defTabSz="914400">
              <a:lnSpc>
                <a:spcPct val="150000"/>
              </a:lnSpc>
              <a:spcBef>
                <a:spcPts val="0"/>
              </a:spcBef>
              <a:spcAft>
                <a:spcPts val="0"/>
              </a:spcAft>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判</a:t>
            </a:r>
            <a:r>
              <a:rPr lang="zh-CN" sz="1600" b="true" i="false" u="none" strike="noStrike">
                <a:solidFill>
                  <a:schemeClr val="tx1">
                    <a:alpha val="100000"/>
                  </a:schemeClr>
                </a:solidFill>
                <a:latin typeface="Microsoft YaHei"/>
                <a:ea typeface="Microsoft YaHei"/>
                <a:cs typeface="+mn-cs"/>
              </a:rPr>
              <a:t>断</a:t>
            </a:r>
            <a:r>
              <a:rPr lang="zh-CN" sz="1600" b="true" i="false" u="none" strike="noStrike">
                <a:solidFill>
                  <a:schemeClr val="tx1">
                    <a:alpha val="100000"/>
                  </a:schemeClr>
                </a:solidFill>
                <a:latin typeface="Microsoft YaHei"/>
                <a:ea typeface="Microsoft YaHei"/>
                <a:cs typeface="+mn-cs"/>
              </a:rPr>
              <a:t>所在调度组使用的调度策略</a:t>
            </a:r>
            <a:endParaRPr sz="1800">
              <a:solidFill>
                <a:schemeClr val="tx1">
                  <a:alpha val="100000"/>
                </a:schemeClr>
              </a:solidFill>
              <a:latin typeface="Segoe UI"/>
              <a:ea typeface="微软雅黑"/>
              <a:cs typeface="+mn-cs"/>
            </a:endParaRPr>
          </a:p>
          <a:p>
            <a:pPr marL="0" lvl="0" indent="0" algn="l" defTabSz="914400">
              <a:lnSpc>
                <a:spcPct val="150000"/>
              </a:lnSpc>
              <a:spcBef>
                <a:spcPts val="0"/>
              </a:spcBef>
              <a:spcAft>
                <a:spcPts val="0"/>
              </a:spcAft>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S</a:t>
            </a:r>
            <a:r>
              <a:rPr lang="zh-CN" sz="1600" b="true" i="false" u="none" strike="noStrike">
                <a:solidFill>
                  <a:schemeClr val="tx1">
                    <a:alpha val="100000"/>
                  </a:schemeClr>
                </a:solidFill>
                <a:latin typeface="Microsoft YaHei"/>
                <a:ea typeface="Microsoft YaHei"/>
                <a:cs typeface="+mn-cs"/>
              </a:rPr>
              <a:t>CHED_OTHER</a:t>
            </a:r>
            <a:r>
              <a:rPr lang="zh-CN" sz="1600" b="true" i="false" u="none" strike="noStrike">
                <a:solidFill>
                  <a:schemeClr val="tx1">
                    <a:alpha val="100000"/>
                  </a:schemeClr>
                </a:solidFill>
                <a:latin typeface="Microsoft YaHei"/>
                <a:ea typeface="Microsoft YaHei"/>
                <a:cs typeface="+mn-cs"/>
              </a:rPr>
              <a:t>放置在</a:t>
            </a:r>
            <a:r>
              <a:rPr lang="zh-CN" sz="1600" b="true" i="false" u="none" strike="noStrike">
                <a:solidFill>
                  <a:schemeClr val="tx1">
                    <a:alpha val="100000"/>
                  </a:schemeClr>
                </a:solidFill>
                <a:latin typeface="Microsoft YaHei"/>
                <a:ea typeface="Microsoft YaHei"/>
                <a:cs typeface="+mn-cs"/>
              </a:rPr>
              <a:t>t</a:t>
            </a:r>
            <a:r>
              <a:rPr lang="zh-CN" sz="1600" b="true" i="false" u="none" strike="noStrike">
                <a:solidFill>
                  <a:schemeClr val="tx1">
                    <a:alpha val="100000"/>
                  </a:schemeClr>
                </a:solidFill>
                <a:latin typeface="Microsoft YaHei"/>
                <a:ea typeface="Microsoft YaHei"/>
                <a:cs typeface="+mn-cs"/>
              </a:rPr>
              <a:t>asks_timeline</a:t>
            </a:r>
            <a:r>
              <a:rPr lang="zh-CN" sz="1600" b="true" i="false" u="none" strike="noStrike">
                <a:solidFill>
                  <a:schemeClr val="tx1">
                    <a:alpha val="100000"/>
                  </a:schemeClr>
                </a:solidFill>
                <a:latin typeface="Microsoft YaHei"/>
                <a:ea typeface="Microsoft YaHei"/>
                <a:cs typeface="+mn-cs"/>
              </a:rPr>
              <a:t>上</a:t>
            </a:r>
            <a:endParaRPr sz="1800">
              <a:solidFill>
                <a:schemeClr val="tx1">
                  <a:alpha val="100000"/>
                </a:schemeClr>
              </a:solidFill>
              <a:latin typeface="Segoe UI"/>
              <a:ea typeface="微软雅黑"/>
              <a:cs typeface="+mn-cs"/>
            </a:endParaRPr>
          </a:p>
          <a:p>
            <a:pPr marL="0" lvl="0" indent="0" algn="l" defTabSz="914400">
              <a:lnSpc>
                <a:spcPct val="150000"/>
              </a:lnSpc>
              <a:spcBef>
                <a:spcPts val="0"/>
              </a:spcBef>
              <a:spcAft>
                <a:spcPts val="0"/>
              </a:spcAft>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F</a:t>
            </a:r>
            <a:r>
              <a:rPr lang="zh-CN" sz="1600" b="true" i="false" u="none" strike="noStrike">
                <a:solidFill>
                  <a:schemeClr val="tx1">
                    <a:alpha val="100000"/>
                  </a:schemeClr>
                </a:solidFill>
                <a:latin typeface="Microsoft YaHei"/>
                <a:ea typeface="Microsoft YaHei"/>
                <a:cs typeface="+mn-cs"/>
              </a:rPr>
              <a:t>IFO</a:t>
            </a:r>
            <a:r>
              <a:rPr lang="zh-CN" sz="1600" b="true" i="false" u="none" strike="noStrike">
                <a:solidFill>
                  <a:schemeClr val="tx1">
                    <a:alpha val="100000"/>
                  </a:schemeClr>
                </a:solidFill>
                <a:latin typeface="Microsoft YaHei"/>
                <a:ea typeface="Microsoft YaHei"/>
                <a:cs typeface="+mn-cs"/>
              </a:rPr>
              <a:t>调度策略</a:t>
            </a:r>
            <a:r>
              <a:rPr lang="zh-CN" sz="1600" b="true" i="false" u="none" strike="noStrike">
                <a:solidFill>
                  <a:schemeClr val="tx1">
                    <a:alpha val="100000"/>
                  </a:schemeClr>
                </a:solidFill>
                <a:latin typeface="Microsoft YaHei"/>
                <a:ea typeface="Microsoft YaHei"/>
                <a:cs typeface="+mn-cs"/>
              </a:rPr>
              <a:t>，</a:t>
            </a:r>
            <a:r>
              <a:rPr lang="zh-CN" sz="1600" b="true" i="false" u="none" strike="noStrike">
                <a:solidFill>
                  <a:schemeClr val="tx1">
                    <a:alpha val="100000"/>
                  </a:schemeClr>
                </a:solidFill>
                <a:latin typeface="Microsoft YaHei"/>
                <a:ea typeface="Microsoft YaHei"/>
                <a:cs typeface="+mn-cs"/>
              </a:rPr>
              <a:t>放置到</a:t>
            </a:r>
            <a:r>
              <a:rPr lang="zh-CN" sz="1600" b="true" i="false" u="none" strike="noStrike">
                <a:solidFill>
                  <a:schemeClr val="tx1">
                    <a:alpha val="100000"/>
                  </a:schemeClr>
                </a:solidFill>
                <a:latin typeface="Microsoft YaHei"/>
                <a:ea typeface="Microsoft YaHei"/>
                <a:cs typeface="+mn-cs"/>
              </a:rPr>
              <a:t>t</a:t>
            </a:r>
            <a:r>
              <a:rPr lang="zh-CN" sz="1600" b="true" i="false" u="none" strike="noStrike">
                <a:solidFill>
                  <a:schemeClr val="tx1">
                    <a:alpha val="100000"/>
                  </a:schemeClr>
                </a:solidFill>
                <a:latin typeface="Microsoft YaHei"/>
                <a:ea typeface="Microsoft YaHei"/>
                <a:cs typeface="+mn-cs"/>
              </a:rPr>
              <a:t>a</a:t>
            </a:r>
            <a:r>
              <a:rPr lang="zh-CN" sz="1600" b="true" i="false" u="none" strike="noStrike">
                <a:solidFill>
                  <a:schemeClr val="tx1">
                    <a:alpha val="100000"/>
                  </a:schemeClr>
                </a:solidFill>
                <a:latin typeface="Microsoft YaHei"/>
                <a:ea typeface="Microsoft YaHei"/>
                <a:cs typeface="+mn-cs"/>
              </a:rPr>
              <a:t>sks_list</a:t>
            </a:r>
            <a:r>
              <a:rPr lang="zh-CN" sz="1600" b="true" i="false" u="none" strike="noStrike">
                <a:solidFill>
                  <a:schemeClr val="tx1">
                    <a:alpha val="100000"/>
                  </a:schemeClr>
                </a:solidFill>
                <a:latin typeface="Microsoft YaHei"/>
                <a:ea typeface="Microsoft YaHei"/>
                <a:cs typeface="+mn-cs"/>
              </a:rPr>
              <a:t>上</a:t>
            </a:r>
            <a:endParaRPr sz="1800">
              <a:solidFill>
                <a:schemeClr val="tx1">
                  <a:alpha val="100000"/>
                </a:schemeClr>
              </a:solidFill>
              <a:latin typeface="Segoe UI"/>
              <a:ea typeface="微软雅黑"/>
              <a:cs typeface="+mn-cs"/>
            </a:endParaRPr>
          </a:p>
          <a:p>
            <a:pPr marL="0" lvl="0" algn="l" defTabSz="914400">
              <a:lnSpc>
                <a:spcPct val="100000"/>
              </a:lnSpc>
              <a:defRPr sz="1800">
                <a:solidFill>
                  <a:schemeClr val="tx1">
                    <a:alpha val="100000"/>
                  </a:schemeClr>
                </a:solidFill>
                <a:latin typeface="Segoe UI"/>
                <a:ea typeface="微软雅黑"/>
                <a:cs typeface="+mn-cs"/>
              </a:defRPr>
            </a:pPr>
            <a:endParaRPr lang="en-US" sz="1600" b="true">
              <a:solidFill>
                <a:srgbClr val="000000">
                  <a:alpha val="100000"/>
                </a:srgbClr>
              </a:solidFill>
              <a:latin typeface="Microsoft YaHei"/>
              <a:ea typeface="Microsoft YaHei"/>
              <a:cs typeface="+mn-cs"/>
            </a:endParaRPr>
          </a:p>
        </p:txBody>
      </p:sp>
      <p:sp>
        <p:nvSpPr>
          <p:cNvPr id="154" name=""/>
          <p:cNvSpPr txBox="true"/>
          <p:nvPr/>
        </p:nvSpPr>
        <p:spPr>
          <a:xfrm rot="0" flipH="false" flipV="false">
            <a:off x="2247845" y="4269754"/>
            <a:ext cx="6096000" cy="1917700"/>
          </a:xfrm>
        </p:spPr>
        <p:txBody>
          <a:bodyPr vert="horz">
            <a:spAutoFit/>
          </a:bodyPr>
          <a:p>
            <a:pPr marL="0" indent="0" algn="l" defTabSz="914400">
              <a:lnSpc>
                <a:spcPct val="150000"/>
              </a:lnSpc>
              <a:spcBef>
                <a:spcPts val="0"/>
              </a:spcBef>
              <a:spcAft>
                <a:spcPts val="0"/>
              </a:spcAft>
            </a:pPr>
            <a:r>
              <a:rPr lang="zh-CN" sz="1600" b="true">
                <a:solidFill>
                  <a:srgbClr val="000000">
                    <a:alpha val="100000"/>
                  </a:srgbClr>
                </a:solidFill>
                <a:latin typeface="Microsoft YaHei"/>
                <a:ea typeface="Microsoft YaHei"/>
                <a:cs typeface="+mn-cs"/>
              </a:rPr>
              <a:t>引入</a:t>
            </a:r>
            <a:r>
              <a:rPr sz="1600" b="true">
                <a:solidFill>
                  <a:srgbClr val="000000">
                    <a:alpha val="100000"/>
                  </a:srgbClr>
                </a:solidFill>
                <a:latin typeface="Microsoft YaHei"/>
                <a:ea typeface="Microsoft YaHei"/>
                <a:cs typeface="+mn-cs"/>
              </a:rPr>
              <a:t>list</a:t>
            </a:r>
            <a:r>
              <a:rPr sz="1600" b="true">
                <a:solidFill>
                  <a:srgbClr val="000000">
                    <a:alpha val="100000"/>
                  </a:srgbClr>
                </a:solidFill>
                <a:latin typeface="Microsoft YaHei"/>
                <a:ea typeface="Microsoft YaHei"/>
                <a:cs typeface="+mn-cs"/>
              </a:rPr>
              <a:t>_nr_running</a:t>
            </a:r>
            <a:r>
              <a:rPr lang="zh-CN" sz="1600" b="true">
                <a:solidFill>
                  <a:srgbClr val="000000">
                    <a:alpha val="100000"/>
                  </a:srgbClr>
                </a:solidFill>
                <a:latin typeface="Microsoft YaHei"/>
                <a:ea typeface="Microsoft YaHei"/>
                <a:cs typeface="+mn-cs"/>
              </a:rPr>
              <a:t>：</a:t>
            </a:r>
            <a:r>
              <a:rPr sz="1600" b="true">
                <a:solidFill>
                  <a:srgbClr val="000000">
                    <a:alpha val="100000"/>
                  </a:srgbClr>
                </a:solidFill>
                <a:latin typeface="Microsoft YaHei"/>
                <a:ea typeface="Microsoft YaHei"/>
                <a:cs typeface="+mn-cs"/>
              </a:rPr>
              <a:t>当前</a:t>
            </a:r>
            <a:r>
              <a:rPr lang="zh-CN" sz="1600" b="true">
                <a:solidFill>
                  <a:srgbClr val="000000">
                    <a:alpha val="100000"/>
                  </a:srgbClr>
                </a:solidFill>
                <a:latin typeface="Microsoft YaHei"/>
                <a:ea typeface="Microsoft YaHei"/>
                <a:cs typeface="+mn-cs"/>
              </a:rPr>
              <a:t>层级</a:t>
            </a:r>
            <a:r>
              <a:rPr sz="1600" b="true">
                <a:solidFill>
                  <a:srgbClr val="000000">
                    <a:alpha val="100000"/>
                  </a:srgbClr>
                </a:solidFill>
                <a:latin typeface="Microsoft YaHei"/>
                <a:ea typeface="Microsoft YaHei"/>
                <a:cs typeface="+mn-cs"/>
              </a:rPr>
              <a:t>t</a:t>
            </a:r>
            <a:r>
              <a:rPr sz="1600" b="true">
                <a:solidFill>
                  <a:srgbClr val="000000">
                    <a:alpha val="100000"/>
                  </a:srgbClr>
                </a:solidFill>
                <a:latin typeface="Microsoft YaHei"/>
                <a:ea typeface="Microsoft YaHei"/>
                <a:cs typeface="+mn-cs"/>
              </a:rPr>
              <a:t>asks_list</a:t>
            </a:r>
            <a:r>
              <a:rPr sz="1600" b="true">
                <a:solidFill>
                  <a:srgbClr val="000000">
                    <a:alpha val="100000"/>
                  </a:srgbClr>
                </a:solidFill>
                <a:latin typeface="Microsoft YaHei"/>
                <a:ea typeface="Microsoft YaHei"/>
                <a:cs typeface="+mn-cs"/>
              </a:rPr>
              <a:t>上任务数量</a:t>
            </a:r>
            <a:endParaRPr/>
          </a:p>
          <a:p>
            <a:pPr marL="0" indent="0" algn="l" defTabSz="914400">
              <a:lnSpc>
                <a:spcPct val="150000"/>
              </a:lnSpc>
              <a:spcBef>
                <a:spcPts val="0"/>
              </a:spcBef>
              <a:spcAft>
                <a:spcPts val="0"/>
              </a:spcAft>
            </a:pPr>
            <a:r>
              <a:rPr lang="zh-CN" sz="1600" b="true">
                <a:solidFill>
                  <a:srgbClr val="000000">
                    <a:alpha val="100000"/>
                  </a:srgbClr>
                </a:solidFill>
                <a:latin typeface="Microsoft YaHei"/>
                <a:ea typeface="Microsoft YaHei"/>
                <a:cs typeface="+mn-cs"/>
              </a:rPr>
              <a:t>引入</a:t>
            </a:r>
            <a:r>
              <a:rPr sz="1600" b="true">
                <a:solidFill>
                  <a:srgbClr val="000000">
                    <a:alpha val="100000"/>
                  </a:srgbClr>
                </a:solidFill>
                <a:latin typeface="Microsoft YaHei"/>
                <a:ea typeface="Microsoft YaHei"/>
                <a:cs typeface="+mn-cs"/>
              </a:rPr>
              <a:t>n</a:t>
            </a:r>
            <a:r>
              <a:rPr sz="1600" b="true">
                <a:solidFill>
                  <a:srgbClr val="000000">
                    <a:alpha val="100000"/>
                  </a:srgbClr>
                </a:solidFill>
                <a:latin typeface="Microsoft YaHei"/>
                <a:ea typeface="Microsoft YaHei"/>
                <a:cs typeface="+mn-cs"/>
              </a:rPr>
              <a:t>r_running</a:t>
            </a:r>
            <a:r>
              <a:rPr lang="zh-CN" sz="1600" b="true">
                <a:solidFill>
                  <a:srgbClr val="000000">
                    <a:alpha val="100000"/>
                  </a:srgbClr>
                </a:solidFill>
                <a:latin typeface="Microsoft YaHei"/>
                <a:ea typeface="Microsoft YaHei"/>
                <a:cs typeface="+mn-cs"/>
              </a:rPr>
              <a:t>：</a:t>
            </a:r>
            <a:r>
              <a:rPr sz="1600" b="true">
                <a:solidFill>
                  <a:srgbClr val="000000">
                    <a:alpha val="100000"/>
                  </a:srgbClr>
                </a:solidFill>
                <a:latin typeface="Microsoft YaHei"/>
                <a:ea typeface="Microsoft YaHei"/>
                <a:cs typeface="+mn-cs"/>
              </a:rPr>
              <a:t>当前层级的</a:t>
            </a:r>
            <a:r>
              <a:rPr lang="zh-CN" sz="1600" b="true">
                <a:solidFill>
                  <a:srgbClr val="000000">
                    <a:alpha val="100000"/>
                  </a:srgbClr>
                </a:solidFill>
                <a:latin typeface="Microsoft YaHei"/>
                <a:ea typeface="Microsoft YaHei"/>
                <a:cs typeface="+mn-cs"/>
              </a:rPr>
              <a:t>总任务</a:t>
            </a:r>
            <a:r>
              <a:rPr sz="1600" b="true">
                <a:solidFill>
                  <a:srgbClr val="000000">
                    <a:alpha val="100000"/>
                  </a:srgbClr>
                </a:solidFill>
                <a:latin typeface="Microsoft YaHei"/>
                <a:ea typeface="Microsoft YaHei"/>
                <a:cs typeface="+mn-cs"/>
              </a:rPr>
              <a:t>数量</a:t>
            </a:r>
            <a:endParaRPr/>
          </a:p>
          <a:p>
            <a:pPr marL="0" lvl="0" indent="0" algn="l" defTabSz="914400">
              <a:lnSpc>
                <a:spcPct val="150000"/>
              </a:lnSpc>
            </a:pPr>
            <a:r>
              <a:rPr sz="1600" b="true">
                <a:latin typeface="Microsoft YaHei"/>
                <a:ea typeface="Microsoft YaHei"/>
                <a:cs typeface="+mn-cs"/>
              </a:rPr>
              <a:t>SCHED_OTHER </a:t>
            </a:r>
            <a:r>
              <a:rPr sz="1600" b="true">
                <a:latin typeface="Microsoft YaHei"/>
                <a:ea typeface="Microsoft YaHei"/>
                <a:cs typeface="+mn-cs"/>
              </a:rPr>
              <a:t>且</a:t>
            </a:r>
            <a:r>
              <a:rPr sz="1600" b="true">
                <a:latin typeface="Microsoft YaHei"/>
                <a:ea typeface="Microsoft YaHei"/>
                <a:cs typeface="+mn-cs"/>
              </a:rPr>
              <a:t> list_nr_running </a:t>
            </a:r>
            <a:r>
              <a:rPr sz="1600" b="true">
                <a:latin typeface="Microsoft YaHei"/>
                <a:ea typeface="Microsoft YaHei"/>
                <a:cs typeface="+mn-cs"/>
              </a:rPr>
              <a:t>不为</a:t>
            </a:r>
            <a:r>
              <a:rPr sz="1600" b="true">
                <a:latin typeface="Microsoft YaHei"/>
                <a:ea typeface="Microsoft YaHei"/>
                <a:cs typeface="+mn-cs"/>
              </a:rPr>
              <a:t> 0</a:t>
            </a:r>
            <a:endParaRPr sz="1800">
              <a:solidFill>
                <a:schemeClr val="tx1">
                  <a:alpha val="100000"/>
                </a:schemeClr>
              </a:solidFill>
              <a:latin typeface="Segoe UI"/>
              <a:ea typeface="微软雅黑"/>
              <a:cs typeface="+mn-cs"/>
            </a:endParaRPr>
          </a:p>
          <a:p>
            <a:pPr marL="0" lvl="0" indent="0" algn="l" defTabSz="914400">
              <a:lnSpc>
                <a:spcPct val="150000"/>
              </a:lnSpc>
            </a:pPr>
            <a:r>
              <a:rPr sz="1600" b="true">
                <a:latin typeface="Microsoft YaHei"/>
                <a:ea typeface="Microsoft YaHei"/>
                <a:cs typeface="+mn-cs"/>
              </a:rPr>
              <a:t>FIFO </a:t>
            </a:r>
            <a:r>
              <a:rPr sz="1600" b="true">
                <a:latin typeface="Microsoft YaHei"/>
                <a:ea typeface="Microsoft YaHei"/>
                <a:cs typeface="+mn-cs"/>
              </a:rPr>
              <a:t>且</a:t>
            </a:r>
            <a:r>
              <a:rPr sz="1600" b="true">
                <a:latin typeface="Microsoft YaHei"/>
                <a:ea typeface="Microsoft YaHei"/>
                <a:cs typeface="+mn-cs"/>
              </a:rPr>
              <a:t> list_nr_running </a:t>
            </a:r>
            <a:r>
              <a:rPr sz="1600" b="true">
                <a:latin typeface="Microsoft YaHei"/>
                <a:ea typeface="Microsoft YaHei"/>
                <a:cs typeface="+mn-cs"/>
              </a:rPr>
              <a:t>等</a:t>
            </a:r>
            <a:r>
              <a:rPr sz="1600" b="true">
                <a:latin typeface="Microsoft YaHei"/>
                <a:ea typeface="Microsoft YaHei"/>
                <a:cs typeface="+mn-cs"/>
              </a:rPr>
              <a:t> </a:t>
            </a:r>
            <a:r>
              <a:rPr sz="1600" b="true">
                <a:latin typeface="Microsoft YaHei"/>
                <a:ea typeface="Microsoft YaHei"/>
                <a:cs typeface="+mn-cs"/>
              </a:rPr>
              <a:t>于</a:t>
            </a:r>
            <a:r>
              <a:rPr sz="1600" b="true">
                <a:latin typeface="Microsoft YaHei"/>
                <a:ea typeface="Microsoft YaHei"/>
                <a:cs typeface="+mn-cs"/>
              </a:rPr>
              <a:t> nr_running</a:t>
            </a:r>
            <a:endParaRPr sz="1800">
              <a:solidFill>
                <a:schemeClr val="tx1">
                  <a:alpha val="100000"/>
                </a:schemeClr>
              </a:solidFill>
              <a:latin typeface="Segoe UI"/>
              <a:ea typeface="微软雅黑"/>
              <a:cs typeface="+mn-cs"/>
            </a:endParaRPr>
          </a:p>
          <a:p>
            <a:pPr marL="0" lvl="0" indent="0" algn="l" defTabSz="914400">
              <a:lnSpc>
                <a:spcPct val="150000"/>
              </a:lnSpc>
            </a:pPr>
            <a:r>
              <a:rPr sz="1600" b="true">
                <a:latin typeface="Microsoft YaHei"/>
                <a:ea typeface="Microsoft YaHei"/>
                <a:cs typeface="+mn-cs"/>
              </a:rPr>
              <a:t>其余情况下从</a:t>
            </a:r>
            <a:r>
              <a:rPr sz="1600" b="true">
                <a:latin typeface="Microsoft YaHei"/>
                <a:ea typeface="Microsoft YaHei"/>
                <a:cs typeface="+mn-cs"/>
              </a:rPr>
              <a:t> tasks_timeline </a:t>
            </a:r>
            <a:r>
              <a:rPr sz="1600" b="true">
                <a:latin typeface="Microsoft YaHei"/>
                <a:ea typeface="Microsoft YaHei"/>
                <a:cs typeface="+mn-cs"/>
              </a:rPr>
              <a:t>上进行任务选择。</a:t>
            </a:r>
            <a:r>
              <a:rPr sz="1600" b="true">
                <a:latin typeface="Microsoft YaHei"/>
                <a:ea typeface="Microsoft YaHei"/>
                <a:cs typeface="+mn-cs"/>
              </a:rPr>
              <a:t> </a:t>
            </a:r>
            <a:endParaRPr sz="1800">
              <a:solidFill>
                <a:schemeClr val="tx1">
                  <a:alpha val="100000"/>
                </a:schemeClr>
              </a:solidFill>
              <a:latin typeface="Segoe UI"/>
              <a:ea typeface="微软雅黑"/>
              <a:cs typeface="+mn-cs"/>
            </a:endParaRPr>
          </a:p>
        </p:txBody>
      </p:sp>
      <p:sp>
        <p:nvSpPr>
          <p:cNvPr id="155" name=""/>
          <p:cNvSpPr txBox="true"/>
          <p:nvPr/>
        </p:nvSpPr>
        <p:spPr>
          <a:xfrm rot="0" flipH="false" flipV="false">
            <a:off x="8099939" y="1114287"/>
            <a:ext cx="6775450" cy="603250"/>
          </a:xfrm>
        </p:spPr>
        <p:txBody>
          <a:bodyPr>
            <a:spAutoFit/>
          </a:bodyPr>
          <a:p>
            <a:pPr lvl="0">
              <a:lnSpc>
                <a:spcPct val="120000"/>
              </a:lnSpc>
            </a:pPr>
            <a:r>
              <a:rPr lang="en-US" sz="2800" b="true" spc="-10">
                <a:solidFill>
                  <a:schemeClr val="tx1">
                    <a:lumMod val="85000"/>
                    <a:lumOff val="15000"/>
                    <a:alpha val="100000"/>
                  </a:schemeClr>
                </a:solidFill>
                <a:latin typeface="Microsoft YaHei"/>
                <a:ea typeface="Microsoft YaHei"/>
              </a:rPr>
              <a:t>·</a:t>
            </a:r>
            <a:r>
              <a:rPr lang="en-US" sz="2000" b="true" spc="-10">
                <a:solidFill>
                  <a:schemeClr val="tx1">
                    <a:lumMod val="85000"/>
                    <a:lumOff val="15000"/>
                    <a:alpha val="100000"/>
                  </a:schemeClr>
                </a:solidFill>
                <a:latin typeface="Microsoft YaHei"/>
                <a:ea typeface="Microsoft YaHei"/>
              </a:rPr>
              <a:t> </a:t>
            </a:r>
            <a:r>
              <a:rPr lang="zh-CN" sz="2000" b="true" spc="-10">
                <a:solidFill>
                  <a:schemeClr val="tx1">
                    <a:lumMod val="85000"/>
                    <a:lumOff val="15000"/>
                    <a:alpha val="100000"/>
                  </a:schemeClr>
                </a:solidFill>
                <a:latin typeface="Microsoft YaHei"/>
                <a:ea typeface="Microsoft YaHei"/>
              </a:rPr>
              <a:t>调度时机的判定</a:t>
            </a:r>
            <a:endParaRPr/>
          </a:p>
        </p:txBody>
      </p:sp>
      <p:sp>
        <p:nvSpPr>
          <p:cNvPr id="156" name=""/>
          <p:cNvSpPr txBox="true"/>
          <p:nvPr/>
        </p:nvSpPr>
        <p:spPr>
          <a:xfrm rot="0" flipH="false" flipV="false">
            <a:off x="8099939" y="2055744"/>
            <a:ext cx="3302000" cy="577850"/>
          </a:xfrm>
        </p:spPr>
        <p:txBody>
          <a:bodyPr>
            <a:spAutoFit/>
          </a:bodyPr>
          <a:p>
            <a:pPr/>
            <a:r>
              <a:rPr lang="en-US" sz="1600" b="true">
                <a:latin typeface="Microsoft YaHei"/>
                <a:ea typeface="Microsoft YaHei"/>
                <a:cs typeface="+mn-cs"/>
              </a:rPr>
              <a:t>- </a:t>
            </a:r>
            <a:r>
              <a:rPr lang="zh-CN" sz="1600" b="true">
                <a:solidFill>
                  <a:schemeClr val="accent5">
                    <a:lumMod val="75000"/>
                    <a:alpha val="100000"/>
                  </a:schemeClr>
                </a:solidFill>
                <a:latin typeface="Microsoft YaHei"/>
                <a:ea typeface="Microsoft YaHei"/>
                <a:cs typeface="+mn-cs"/>
              </a:rPr>
              <a:t>在</a:t>
            </a:r>
            <a:r>
              <a:rPr sz="1600" b="true">
                <a:solidFill>
                  <a:schemeClr val="accent5">
                    <a:lumMod val="75000"/>
                    <a:alpha val="100000"/>
                  </a:schemeClr>
                </a:solidFill>
                <a:latin typeface="Microsoft YaHei"/>
                <a:ea typeface="Microsoft YaHei"/>
                <a:cs typeface="+mn-cs"/>
              </a:rPr>
              <a:t>周期性调度中</a:t>
            </a:r>
            <a:r>
              <a:rPr lang="zh-CN" sz="1600" b="true">
                <a:latin typeface="Microsoft YaHei"/>
                <a:ea typeface="Microsoft YaHei"/>
                <a:cs typeface="+mn-cs"/>
              </a:rPr>
              <a:t>，</a:t>
            </a:r>
            <a:r>
              <a:rPr sz="1600" b="true">
                <a:latin typeface="Microsoft YaHei"/>
                <a:ea typeface="Microsoft YaHei"/>
                <a:cs typeface="+mn-cs"/>
              </a:rPr>
              <a:t>仅</a:t>
            </a:r>
            <a:r>
              <a:rPr sz="1600" b="true">
                <a:latin typeface="Microsoft YaHei"/>
                <a:ea typeface="Microsoft YaHei"/>
                <a:cs typeface="+mn-cs"/>
              </a:rPr>
              <a:t>更新任务运行信息</a:t>
            </a:r>
            <a:endParaRPr/>
          </a:p>
        </p:txBody>
      </p:sp>
      <p:sp>
        <p:nvSpPr>
          <p:cNvPr id="157" name=""/>
          <p:cNvSpPr txBox="true"/>
          <p:nvPr/>
        </p:nvSpPr>
        <p:spPr>
          <a:xfrm rot="0" flipH="false" flipV="false">
            <a:off x="8099939" y="2971800"/>
            <a:ext cx="3302000" cy="1917700"/>
          </a:xfrm>
        </p:spPr>
        <p:txBody>
          <a:bodyPr>
            <a:spAutoFit/>
          </a:bodyPr>
          <a:p>
            <a:pPr marL="0" indent="0" algn="l" defTabSz="914400">
              <a:lnSpc>
                <a:spcPct val="150000"/>
              </a:lnSpc>
              <a:spcBef>
                <a:spcPts val="0"/>
              </a:spcBef>
              <a:spcAft>
                <a:spcPts val="0"/>
              </a:spcAft>
            </a:pPr>
            <a:r>
              <a:rPr lang="en-US" sz="1600" b="true">
                <a:latin typeface="Microsoft YaHei"/>
                <a:ea typeface="Microsoft YaHei"/>
                <a:cs typeface="+mn-cs"/>
              </a:rPr>
              <a:t>- </a:t>
            </a:r>
            <a:r>
              <a:rPr sz="1600" b="true">
                <a:solidFill>
                  <a:schemeClr val="accent5">
                    <a:lumMod val="75000"/>
                    <a:alpha val="100000"/>
                  </a:schemeClr>
                </a:solidFill>
                <a:latin typeface="Microsoft YaHei"/>
                <a:ea typeface="Microsoft YaHei"/>
                <a:cs typeface="+mn-cs"/>
              </a:rPr>
              <a:t>在主动调度中</a:t>
            </a:r>
            <a:r>
              <a:rPr lang="zh-CN" sz="1600" b="true">
                <a:latin typeface="Microsoft YaHei"/>
                <a:ea typeface="Microsoft YaHei"/>
                <a:cs typeface="+mn-cs"/>
              </a:rPr>
              <a:t>，</a:t>
            </a:r>
            <a:r>
              <a:rPr sz="1600" b="true">
                <a:latin typeface="Microsoft YaHei"/>
                <a:ea typeface="Microsoft YaHei"/>
                <a:cs typeface="+mn-cs"/>
              </a:rPr>
              <a:t>两个调度实体属于同一个容器即控制组时，可直接跳过抢占检查</a:t>
            </a:r>
            <a:r>
              <a:rPr lang="zh-CN" sz="1600" b="true">
                <a:latin typeface="Microsoft YaHei"/>
                <a:ea typeface="Microsoft YaHei"/>
                <a:cs typeface="+mn-cs"/>
              </a:rPr>
              <a:t>，</a:t>
            </a:r>
            <a:r>
              <a:rPr sz="1600" b="true">
                <a:latin typeface="Microsoft YaHei"/>
                <a:ea typeface="Microsoft YaHei"/>
                <a:cs typeface="+mn-cs"/>
              </a:rPr>
              <a:t>而其它情况下按照原生</a:t>
            </a:r>
            <a:r>
              <a:rPr sz="1600" b="true">
                <a:latin typeface="Microsoft YaHei"/>
                <a:ea typeface="Microsoft YaHei"/>
                <a:cs typeface="+mn-cs"/>
              </a:rPr>
              <a:t> CFS </a:t>
            </a:r>
            <a:r>
              <a:rPr sz="1600" b="true">
                <a:latin typeface="Microsoft YaHei"/>
                <a:ea typeface="Microsoft YaHei"/>
                <a:cs typeface="+mn-cs"/>
              </a:rPr>
              <a:t>调度器的判断方式来进行。</a:t>
            </a:r>
            <a:endParaRPr/>
          </a:p>
        </p:txBody>
      </p:sp>
      <p:sp>
        <p:nvSpPr>
          <p:cNvPr id="158" name=""/>
          <p:cNvSpPr txBox="true"/>
          <p:nvPr/>
        </p:nvSpPr>
        <p:spPr>
          <a:xfrm rot="0" flipH="false" flipV="false">
            <a:off x="1610458" y="5589724"/>
            <a:ext cx="6096000" cy="368300"/>
          </a:xfrm>
        </p:spPr>
        <p:txBody>
          <a:bodyPr>
            <a:spAutoFit/>
          </a:bodyPr>
          <a:p>
            <a:pPr lvl="0"/>
            <a:r>
              <a:rPr>
                <a:latin typeface="Microsoft YaHei"/>
                <a:ea typeface="Microsoft YaHei"/>
                <a:cs typeface="+mn-cs"/>
              </a:rPr>
              <a:t> </a:t>
            </a:r>
            <a:endParaRPr/>
          </a:p>
        </p:txBody>
      </p:sp>
    </p:spTree>
  </p:cSld>
</p:sld>
</file>

<file path=ppt/slides/slide19.xml><?xml version="1.0" encoding="utf-8"?>
<p:sld xmlns:a="http://schemas.openxmlformats.org/drawingml/2006/main" xmlns:asvg="http://schemas.microsoft.com/office/drawing/2016/SVG/main" xmlns:p="http://schemas.openxmlformats.org/presentationml/2006/main" xmlns:r="http://schemas.openxmlformats.org/officeDocument/2006/relationships">
  <p:cSld>
    <p:spTree>
      <p:nvGrpSpPr>
        <p:cNvPr id="159" name=""/>
        <p:cNvGrpSpPr/>
        <p:nvPr/>
      </p:nvGrpSpPr>
      <p:grpSpPr>
        <a:xfrm>
          <a:off x="0" y="0"/>
          <a:ext cx="0" cy="0"/>
          <a:chOff x="0" y="0"/>
          <a:chExt cx="0" cy="0"/>
        </a:xfrm>
      </p:grpSpPr>
      <p:sp>
        <p:nvSpPr>
          <p:cNvPr id="160" name=""/>
          <p:cNvSpPr/>
          <p:nvPr/>
        </p:nvSpPr>
        <p:spPr>
          <a:xfrm rot="0" flipH="false" flipV="true">
            <a:off x="3565281" y="2562957"/>
            <a:ext cx="4840165" cy="648817"/>
          </a:xfrm>
          <a:prstGeom prst="snip1Rect">
            <a:avLst>
              <a:gd name="adj" fmla="val 16666"/>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endParaRPr/>
          </a:p>
        </p:txBody>
      </p:sp>
      <p:sp>
        <p:nvSpPr>
          <p:cNvPr id="161" name=""/>
          <p:cNvSpPr/>
          <p:nvPr/>
        </p:nvSpPr>
        <p:spPr>
          <a:xfrm rot="0">
            <a:off x="3565281" y="1903535"/>
            <a:ext cx="4840165" cy="474784"/>
          </a:xfrm>
          <a:prstGeom prst="snip1Rect">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endParaRPr/>
          </a:p>
        </p:txBody>
      </p:sp>
      <p:sp>
        <p:nvSpPr>
          <p:cNvPr id="162" name=""/>
          <p:cNvSpPr/>
          <p:nvPr/>
        </p:nvSpPr>
        <p:spPr>
          <a:xfrm rot="0" flipH="false" flipV="false">
            <a:off x="1099039" y="5521106"/>
            <a:ext cx="9917747" cy="587516"/>
          </a:xfrm>
          <a:prstGeom prst="round2Same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b="true"/>
          </a:p>
        </p:txBody>
      </p:sp>
      <p:sp>
        <p:nvSpPr>
          <p:cNvPr id="163" name=""/>
          <p:cNvSpPr/>
          <p:nvPr/>
        </p:nvSpPr>
        <p:spPr>
          <a:xfrm rot="0" flipH="false" flipV="false">
            <a:off x="1099063" y="3839349"/>
            <a:ext cx="9917723" cy="1530881"/>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b="true"/>
          </a:p>
        </p:txBody>
      </p:sp>
      <p:sp>
        <p:nvSpPr>
          <p:cNvPr id="164"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800" b="true">
                <a:solidFill>
                  <a:srgbClr val="000000">
                    <a:alpha val="100000"/>
                  </a:srgbClr>
                </a:solidFill>
                <a:latin typeface="Microsoft YaHei"/>
                <a:ea typeface="Microsoft YaHei"/>
                <a:cs typeface="+mn-cs"/>
              </a:rPr>
              <a:t>系统设计</a:t>
            </a:r>
            <a:r>
              <a:rPr lang="en-US" sz="3800" b="true">
                <a:solidFill>
                  <a:srgbClr val="000000">
                    <a:alpha val="100000"/>
                  </a:srgbClr>
                </a:solidFill>
                <a:latin typeface="Microsoft YaHei"/>
                <a:ea typeface="Microsoft YaHei"/>
                <a:cs typeface="+mn-cs"/>
              </a:rPr>
              <a:t>-</a:t>
            </a:r>
            <a:r>
              <a:rPr lang="zh-CN" sz="3800" b="true">
                <a:solidFill>
                  <a:srgbClr val="000000">
                    <a:alpha val="100000"/>
                  </a:srgbClr>
                </a:solidFill>
                <a:latin typeface="Microsoft YaHei"/>
                <a:ea typeface="Microsoft YaHei"/>
                <a:cs typeface="+mn-cs"/>
              </a:rPr>
              <a:t>调度虚拟化之自适应策略</a:t>
            </a:r>
            <a:endParaRPr/>
          </a:p>
        </p:txBody>
      </p:sp>
      <p:sp>
        <p:nvSpPr>
          <p:cNvPr id="165" name=""/>
          <p:cNvSpPr txBox="true"/>
          <p:nvPr/>
        </p:nvSpPr>
        <p:spPr>
          <a:xfrm rot="0" flipH="false" flipV="false">
            <a:off x="718202" y="1213259"/>
            <a:ext cx="6775450" cy="603250"/>
          </a:xfrm>
        </p:spPr>
        <p:txBody>
          <a:bodyPr>
            <a:spAutoFit/>
          </a:bodyPr>
          <a:p>
            <a:pPr lvl="0">
              <a:lnSpc>
                <a:spcPct val="120000"/>
              </a:lnSpc>
            </a:pPr>
            <a:r>
              <a:rPr lang="en-US" sz="2800" b="true" spc="-10">
                <a:solidFill>
                  <a:schemeClr val="tx1">
                    <a:lumMod val="85000"/>
                    <a:lumOff val="15000"/>
                    <a:alpha val="100000"/>
                  </a:schemeClr>
                </a:solidFill>
                <a:latin typeface="Microsoft YaHei"/>
                <a:ea typeface="Microsoft YaHei"/>
                <a:cs typeface="+mn-cs"/>
              </a:rPr>
              <a:t>·</a:t>
            </a:r>
            <a:r>
              <a:rPr lang="en-US" sz="2000" b="true" spc="-10">
                <a:solidFill>
                  <a:schemeClr val="tx1">
                    <a:lumMod val="85000"/>
                    <a:lumOff val="15000"/>
                    <a:alpha val="100000"/>
                  </a:schemeClr>
                </a:solidFill>
                <a:latin typeface="Microsoft YaHei"/>
                <a:ea typeface="Microsoft YaHei"/>
                <a:cs typeface="+mn-cs"/>
              </a:rPr>
              <a:t> </a:t>
            </a:r>
            <a:r>
              <a:rPr lang="zh-CN" sz="2000" b="true" spc="-10">
                <a:solidFill>
                  <a:schemeClr val="tx1">
                    <a:lumMod val="85000"/>
                    <a:lumOff val="15000"/>
                    <a:alpha val="100000"/>
                  </a:schemeClr>
                </a:solidFill>
                <a:latin typeface="Microsoft YaHei"/>
                <a:ea typeface="Microsoft YaHei"/>
                <a:cs typeface="+mn-cs"/>
              </a:rPr>
              <a:t>监测指标选取</a:t>
            </a:r>
            <a:endParaRPr/>
          </a:p>
        </p:txBody>
      </p:sp>
      <p:sp>
        <p:nvSpPr>
          <p:cNvPr id="166" name=""/>
          <p:cNvSpPr txBox="true"/>
          <p:nvPr/>
        </p:nvSpPr>
        <p:spPr>
          <a:xfrm rot="0" flipH="false" flipV="false">
            <a:off x="718202" y="3085223"/>
            <a:ext cx="6775450" cy="603250"/>
          </a:xfrm>
        </p:spPr>
        <p:txBody>
          <a:bodyPr>
            <a:spAutoFit/>
          </a:bodyPr>
          <a:p>
            <a:pPr lvl="0">
              <a:lnSpc>
                <a:spcPct val="120000"/>
              </a:lnSpc>
            </a:pPr>
            <a:r>
              <a:rPr lang="en-US" sz="2800" b="true" spc="-10">
                <a:solidFill>
                  <a:schemeClr val="tx1">
                    <a:lumMod val="85000"/>
                    <a:lumOff val="15000"/>
                    <a:alpha val="100000"/>
                  </a:schemeClr>
                </a:solidFill>
                <a:latin typeface="Microsoft YaHei"/>
                <a:ea typeface="Microsoft YaHei"/>
                <a:cs typeface="+mn-cs"/>
              </a:rPr>
              <a:t>·</a:t>
            </a:r>
            <a:r>
              <a:rPr lang="en-US" sz="2000" b="true" spc="-10">
                <a:solidFill>
                  <a:schemeClr val="tx1">
                    <a:lumMod val="85000"/>
                    <a:lumOff val="15000"/>
                    <a:alpha val="100000"/>
                  </a:schemeClr>
                </a:solidFill>
                <a:latin typeface="Microsoft YaHei"/>
                <a:ea typeface="Microsoft YaHei"/>
                <a:cs typeface="+mn-cs"/>
              </a:rPr>
              <a:t> </a:t>
            </a:r>
            <a:r>
              <a:rPr lang="zh-CN" sz="2000" b="true" spc="-10">
                <a:solidFill>
                  <a:schemeClr val="tx1">
                    <a:lumMod val="85000"/>
                    <a:lumOff val="15000"/>
                    <a:alpha val="100000"/>
                  </a:schemeClr>
                </a:solidFill>
                <a:latin typeface="Microsoft YaHei"/>
                <a:ea typeface="Microsoft YaHei"/>
                <a:cs typeface="+mn-cs"/>
              </a:rPr>
              <a:t>周期性策略调整</a:t>
            </a:r>
            <a:endParaRPr/>
          </a:p>
        </p:txBody>
      </p:sp>
      <p:sp>
        <p:nvSpPr>
          <p:cNvPr id="167" name=""/>
          <p:cNvSpPr txBox="true"/>
          <p:nvPr/>
        </p:nvSpPr>
        <p:spPr>
          <a:xfrm rot="0" flipH="false" flipV="false">
            <a:off x="1318521" y="2009317"/>
            <a:ext cx="6096000" cy="368300"/>
          </a:xfrm>
        </p:spPr>
        <p:txBody>
          <a:bodyPr>
            <a:spAutoFit/>
          </a:bodyPr>
          <a:p>
            <a:pPr/>
            <a:r>
              <a:rPr b="true">
                <a:latin typeface="Microsoft YaHei"/>
                <a:ea typeface="Microsoft YaHei"/>
                <a:cs typeface="+mn-cs"/>
              </a:rPr>
              <a:t>CPU </a:t>
            </a:r>
            <a:r>
              <a:rPr b="true">
                <a:latin typeface="Microsoft YaHei"/>
                <a:ea typeface="Microsoft YaHei"/>
                <a:cs typeface="+mn-cs"/>
              </a:rPr>
              <a:t>使用率</a:t>
            </a:r>
            <a:r>
              <a:rPr lang="en-US" b="true">
                <a:latin typeface="Microsoft YaHei"/>
                <a:ea typeface="Microsoft YaHei"/>
                <a:cs typeface="+mn-cs"/>
              </a:rPr>
              <a:t>  </a:t>
            </a:r>
            <a:endParaRPr/>
          </a:p>
        </p:txBody>
      </p:sp>
      <p:sp>
        <p:nvSpPr>
          <p:cNvPr id="168" name=""/>
          <p:cNvSpPr txBox="true"/>
          <p:nvPr/>
        </p:nvSpPr>
        <p:spPr>
          <a:xfrm rot="0" flipH="false" flipV="false">
            <a:off x="1318521" y="2570424"/>
            <a:ext cx="6096000" cy="368300"/>
          </a:xfrm>
        </p:spPr>
        <p:txBody>
          <a:bodyPr>
            <a:spAutoFit/>
          </a:bodyPr>
          <a:p>
            <a:pPr/>
            <a:r>
              <a:rPr b="true">
                <a:latin typeface="Microsoft YaHei"/>
                <a:ea typeface="Microsoft YaHei"/>
                <a:cs typeface="+mn-cs"/>
              </a:rPr>
              <a:t>上下文切换频率</a:t>
            </a:r>
            <a:endParaRPr/>
          </a:p>
        </p:txBody>
      </p:sp>
      <p:sp>
        <p:nvSpPr>
          <p:cNvPr id="169" name=""/>
          <p:cNvSpPr txBox="true"/>
          <p:nvPr/>
        </p:nvSpPr>
        <p:spPr>
          <a:xfrm rot="0" flipH="false" flipV="false">
            <a:off x="3654669" y="1942367"/>
            <a:ext cx="6096000" cy="368300"/>
          </a:xfrm>
        </p:spPr>
        <p:txBody>
          <a:bodyPr>
            <a:spAutoFit/>
          </a:bodyPr>
          <a:p>
            <a:pPr/>
            <a:r>
              <a:rPr b="true">
                <a:latin typeface="Microsoft YaHei"/>
                <a:ea typeface="Microsoft YaHei"/>
                <a:cs typeface="+mn-cs"/>
              </a:rPr>
              <a:t>任务的自愿和非自愿上下文切换次数相</a:t>
            </a:r>
            <a:r>
              <a:rPr b="true">
                <a:latin typeface="Microsoft YaHei"/>
                <a:ea typeface="Microsoft YaHei"/>
                <a:cs typeface="+mn-cs"/>
              </a:rPr>
              <a:t>加</a:t>
            </a:r>
            <a:endParaRPr/>
          </a:p>
        </p:txBody>
      </p:sp>
      <p:sp>
        <p:nvSpPr>
          <p:cNvPr id="170" name=""/>
          <p:cNvSpPr txBox="true"/>
          <p:nvPr/>
        </p:nvSpPr>
        <p:spPr>
          <a:xfrm rot="0" flipH="false" flipV="false">
            <a:off x="3896175" y="2570424"/>
            <a:ext cx="8407400" cy="641350"/>
          </a:xfrm>
        </p:spPr>
        <p:txBody>
          <a:bodyPr>
            <a:spAutoFit/>
          </a:bodyPr>
          <a:p>
            <a:pPr/>
            <a:r>
              <a:rPr b="true">
                <a:latin typeface="Microsoft YaHei"/>
                <a:ea typeface="Microsoft YaHei"/>
                <a:cs typeface="+mn-cs"/>
              </a:rPr>
              <a:t>rq-&gt;idle_stamp </a:t>
            </a:r>
            <a:r>
              <a:rPr b="true">
                <a:latin typeface="Microsoft YaHei"/>
                <a:ea typeface="Microsoft YaHei"/>
                <a:cs typeface="+mn-cs"/>
              </a:rPr>
              <a:t>获取</a:t>
            </a:r>
            <a:r>
              <a:rPr b="true">
                <a:latin typeface="Microsoft YaHei"/>
                <a:ea typeface="Microsoft YaHei"/>
                <a:cs typeface="+mn-cs"/>
              </a:rPr>
              <a:t>CPU </a:t>
            </a:r>
            <a:r>
              <a:rPr b="true">
                <a:latin typeface="Microsoft YaHei"/>
                <a:ea typeface="Microsoft YaHei"/>
                <a:cs typeface="+mn-cs"/>
              </a:rPr>
              <a:t>的空闲时间戳，</a:t>
            </a:r>
            <a:r>
              <a:rPr b="true">
                <a:latin typeface="Microsoft YaHei"/>
                <a:ea typeface="Microsoft YaHei"/>
                <a:cs typeface="+mn-cs"/>
              </a:rPr>
              <a:t> </a:t>
            </a:r>
            <a:endParaRPr/>
          </a:p>
          <a:p>
            <a:pPr/>
            <a:r>
              <a:rPr b="true">
                <a:latin typeface="Microsoft YaHei"/>
                <a:ea typeface="Microsoft YaHei"/>
                <a:cs typeface="+mn-cs"/>
              </a:rPr>
              <a:t>rq-&gt;clock_task </a:t>
            </a:r>
            <a:r>
              <a:rPr b="true">
                <a:latin typeface="Microsoft YaHei"/>
                <a:ea typeface="Microsoft YaHei"/>
                <a:cs typeface="+mn-cs"/>
              </a:rPr>
              <a:t>获取</a:t>
            </a:r>
            <a:r>
              <a:rPr b="true">
                <a:latin typeface="Microsoft YaHei"/>
                <a:ea typeface="Microsoft YaHei"/>
                <a:cs typeface="+mn-cs"/>
              </a:rPr>
              <a:t> CPU </a:t>
            </a:r>
            <a:r>
              <a:rPr b="true">
                <a:latin typeface="Microsoft YaHei"/>
                <a:ea typeface="Microsoft YaHei"/>
                <a:cs typeface="+mn-cs"/>
              </a:rPr>
              <a:t>的总任务时间</a:t>
            </a:r>
            <a:endParaRPr/>
          </a:p>
        </p:txBody>
      </p:sp>
      <p:sp>
        <p:nvSpPr>
          <p:cNvPr id="171" name=""/>
          <p:cNvSpPr txBox="true"/>
          <p:nvPr/>
        </p:nvSpPr>
        <p:spPr>
          <a:xfrm rot="0" flipH="false" flipV="false">
            <a:off x="1226202" y="5660703"/>
            <a:ext cx="7010400" cy="368300"/>
          </a:xfrm>
        </p:spPr>
        <p:txBody>
          <a:bodyPr>
            <a:spAutoFit/>
          </a:bodyPr>
          <a:p>
            <a:pPr/>
            <a:r>
              <a:rPr b="true">
                <a:latin typeface="Microsoft YaHei"/>
                <a:ea typeface="Microsoft YaHei"/>
                <a:cs typeface="+mn-cs"/>
              </a:rPr>
              <a:t>定义</a:t>
            </a:r>
            <a:r>
              <a:rPr b="true">
                <a:latin typeface="Microsoft YaHei"/>
                <a:ea typeface="Microsoft YaHei"/>
                <a:cs typeface="+mn-cs"/>
              </a:rPr>
              <a:t> MONITOR_INTERVAL</a:t>
            </a:r>
            <a:r>
              <a:rPr lang="zh-CN" b="true">
                <a:latin typeface="Microsoft YaHei"/>
                <a:ea typeface="Microsoft YaHei"/>
                <a:cs typeface="+mn-cs"/>
              </a:rPr>
              <a:t>，以其为周期进行调度策略的调整</a:t>
            </a:r>
            <a:endParaRPr/>
          </a:p>
        </p:txBody>
      </p:sp>
      <p:sp>
        <p:nvSpPr>
          <p:cNvPr id="172" name=""/>
          <p:cNvSpPr txBox="true"/>
          <p:nvPr/>
        </p:nvSpPr>
        <p:spPr>
          <a:xfrm rot="0" flipH="false" flipV="false">
            <a:off x="1452196" y="4124869"/>
            <a:ext cx="6096000" cy="368300"/>
          </a:xfrm>
        </p:spPr>
        <p:txBody>
          <a:bodyPr>
            <a:spAutoFit/>
          </a:bodyPr>
          <a:p>
            <a:pPr/>
            <a:r>
              <a:rPr b="true">
                <a:latin typeface="Microsoft YaHei"/>
                <a:ea typeface="Microsoft YaHei"/>
                <a:cs typeface="+mn-cs"/>
              </a:rPr>
              <a:t>FIFO</a:t>
            </a:r>
            <a:endParaRPr/>
          </a:p>
        </p:txBody>
      </p:sp>
      <p:sp>
        <p:nvSpPr>
          <p:cNvPr id="173" name=""/>
          <p:cNvSpPr txBox="true"/>
          <p:nvPr/>
        </p:nvSpPr>
        <p:spPr>
          <a:xfrm rot="0" flipH="false" flipV="false">
            <a:off x="1452196" y="4701101"/>
            <a:ext cx="6096000" cy="368300"/>
          </a:xfrm>
        </p:spPr>
        <p:txBody>
          <a:bodyPr>
            <a:spAutoFit/>
          </a:bodyPr>
          <a:p>
            <a:pPr/>
            <a:r>
              <a:rPr lang="en-US" b="true">
                <a:latin typeface="Microsoft YaHei"/>
                <a:ea typeface="Microsoft YaHei"/>
                <a:cs typeface="+mn-cs"/>
              </a:rPr>
              <a:t>CFS</a:t>
            </a:r>
            <a:endParaRPr/>
          </a:p>
        </p:txBody>
      </p:sp>
      <p:sp>
        <p:nvSpPr>
          <p:cNvPr id="174" name=""/>
          <p:cNvSpPr txBox="true"/>
          <p:nvPr/>
        </p:nvSpPr>
        <p:spPr>
          <a:xfrm rot="0" flipH="false" flipV="false">
            <a:off x="2836214" y="4124869"/>
            <a:ext cx="6096000" cy="368300"/>
          </a:xfrm>
        </p:spPr>
        <p:txBody>
          <a:bodyPr>
            <a:spAutoFit/>
          </a:bodyPr>
          <a:p>
            <a:pPr/>
            <a:r>
              <a:rPr lang="zh-CN" b="true">
                <a:latin typeface="Microsoft YaHei"/>
                <a:ea typeface="Microsoft YaHei"/>
                <a:cs typeface="+mn-cs"/>
              </a:rPr>
              <a:t>低</a:t>
            </a:r>
            <a:r>
              <a:rPr b="true">
                <a:latin typeface="Microsoft YaHei"/>
                <a:ea typeface="Microsoft YaHei"/>
                <a:cs typeface="+mn-cs"/>
              </a:rPr>
              <a:t>并行度</a:t>
            </a:r>
            <a:r>
              <a:rPr lang="zh-CN" b="true">
                <a:latin typeface="Microsoft YaHei"/>
                <a:ea typeface="Microsoft YaHei"/>
                <a:cs typeface="+mn-cs"/>
              </a:rPr>
              <a:t>，</a:t>
            </a:r>
            <a:r>
              <a:rPr b="true">
                <a:latin typeface="Microsoft YaHei"/>
                <a:ea typeface="Microsoft YaHei"/>
                <a:cs typeface="+mn-cs"/>
              </a:rPr>
              <a:t>长任务</a:t>
            </a:r>
            <a:endParaRPr/>
          </a:p>
        </p:txBody>
      </p:sp>
      <p:sp>
        <p:nvSpPr>
          <p:cNvPr id="175" name=""/>
          <p:cNvSpPr txBox="true"/>
          <p:nvPr/>
        </p:nvSpPr>
        <p:spPr>
          <a:xfrm rot="0" flipH="false" flipV="false">
            <a:off x="2836214" y="4640095"/>
            <a:ext cx="6096000" cy="641350"/>
          </a:xfrm>
        </p:spPr>
        <p:txBody>
          <a:bodyPr>
            <a:spAutoFit/>
          </a:bodyPr>
          <a:p>
            <a:pPr/>
            <a:r>
              <a:rPr lang="zh-CN" b="true">
                <a:latin typeface="Microsoft YaHei"/>
                <a:ea typeface="Microsoft YaHei"/>
                <a:cs typeface="+mn-cs"/>
              </a:rPr>
              <a:t>高</a:t>
            </a:r>
            <a:r>
              <a:rPr b="true">
                <a:latin typeface="Microsoft YaHei"/>
                <a:ea typeface="Microsoft YaHei"/>
                <a:cs typeface="+mn-cs"/>
              </a:rPr>
              <a:t>并行度</a:t>
            </a:r>
            <a:r>
              <a:rPr lang="zh-CN" b="true">
                <a:latin typeface="Microsoft YaHei"/>
                <a:ea typeface="Microsoft YaHei"/>
                <a:cs typeface="+mn-cs"/>
              </a:rPr>
              <a:t>，</a:t>
            </a:r>
            <a:r>
              <a:rPr b="true">
                <a:latin typeface="Microsoft YaHei"/>
                <a:ea typeface="Microsoft YaHei"/>
                <a:cs typeface="+mn-cs"/>
              </a:rPr>
              <a:t>每个任务</a:t>
            </a:r>
            <a:endParaRPr/>
          </a:p>
          <a:p>
            <a:pPr/>
            <a:r>
              <a:rPr b="true">
                <a:latin typeface="Microsoft YaHei"/>
                <a:ea typeface="Microsoft YaHei"/>
                <a:cs typeface="+mn-cs"/>
              </a:rPr>
              <a:t>都</a:t>
            </a:r>
            <a:r>
              <a:rPr b="true">
                <a:latin typeface="Microsoft YaHei"/>
                <a:ea typeface="Microsoft YaHei"/>
                <a:cs typeface="+mn-cs"/>
              </a:rPr>
              <a:t>有机会得到执行</a:t>
            </a:r>
            <a:endParaRPr/>
          </a:p>
        </p:txBody>
      </p:sp>
      <p:sp>
        <p:nvSpPr>
          <p:cNvPr id="176" name=""/>
          <p:cNvSpPr txBox="true"/>
          <p:nvPr/>
        </p:nvSpPr>
        <p:spPr>
          <a:xfrm rot="0" flipH="false" flipV="false">
            <a:off x="5884214" y="4124869"/>
            <a:ext cx="6096000" cy="368300"/>
          </a:xfrm>
        </p:spPr>
        <p:txBody>
          <a:bodyPr>
            <a:spAutoFit/>
          </a:bodyPr>
          <a:p>
            <a:pPr/>
            <a:r>
              <a:rPr b="true">
                <a:latin typeface="Microsoft YaHei"/>
                <a:ea typeface="Microsoft YaHei"/>
                <a:cs typeface="+mn-cs"/>
              </a:rPr>
              <a:t>cpu_usage &gt;     &amp;&amp; ctx_switches &gt; </a:t>
            </a:r>
            <a:endParaRPr/>
          </a:p>
        </p:txBody>
      </p:sp>
      <p:sp>
        <p:nvSpPr>
          <p:cNvPr id="177" name=""/>
          <p:cNvSpPr txBox="true"/>
          <p:nvPr/>
        </p:nvSpPr>
        <p:spPr>
          <a:xfrm rot="0" flipH="false" flipV="false">
            <a:off x="5884214" y="4799527"/>
            <a:ext cx="6096000" cy="368300"/>
          </a:xfrm>
        </p:spPr>
        <p:txBody>
          <a:bodyPr>
            <a:spAutoFit/>
          </a:bodyPr>
          <a:p>
            <a:pPr/>
            <a:r>
              <a:rPr b="true">
                <a:latin typeface="Microsoft YaHei"/>
                <a:ea typeface="Microsoft YaHei"/>
                <a:cs typeface="+mn-cs"/>
              </a:rPr>
              <a:t>cpu_usage &lt;     &amp;&amp; ctx_switches &lt; </a:t>
            </a:r>
            <a:endParaRPr/>
          </a:p>
        </p:txBody>
      </p:sp>
      <p:pic>
        <p:nvPicPr>
          <p:cNvPr id="178" name=""/>
          <p:cNvPicPr/>
          <p:nvPr/>
        </p:nvPicPr>
        <p:blipFill>
          <a:blip r:embed="rId1">
            <a:alphaModFix amt="100000"/>
            <a:extLst>
              <a:ext uri="{96DAC541-7B7A-43D3-8B79-37D633B846F1}">
                <asvg:svgBlip r:embed="rId2"/>
              </a:ext>
            </a:extLst>
          </a:blip>
          <a:srcRect l="0" t="0" r="0" b="0"/>
          <a:stretch>
            <a:fillRect/>
          </a:stretch>
        </p:blipFill>
        <p:spPr>
          <a:xfrm rot="0" flipH="false" flipV="false">
            <a:off x="7452603" y="4245519"/>
            <a:ext cx="228600" cy="127000"/>
          </a:xfrm>
          <a:prstGeom prst="rect"/>
        </p:spPr>
      </p:pic>
      <p:pic>
        <p:nvPicPr>
          <p:cNvPr id="179" name=""/>
          <p:cNvPicPr/>
          <p:nvPr/>
        </p:nvPicPr>
        <p:blipFill>
          <a:blip r:embed="rId3">
            <a:extLst>
              <a:ext uri="{96DAC541-7B7A-43D3-8B79-37D633B846F1}">
                <asvg:svgBlip r:embed="rId4"/>
              </a:ext>
            </a:extLst>
          </a:blip>
          <a:stretch>
            <a:fillRect/>
          </a:stretch>
        </p:blipFill>
        <p:spPr>
          <a:xfrm rot="0" flipH="false" flipV="false">
            <a:off x="10010531" y="4207419"/>
            <a:ext cx="215900" cy="203200"/>
          </a:xfrm>
          <a:prstGeom prst="rect"/>
        </p:spPr>
      </p:pic>
      <p:pic>
        <p:nvPicPr>
          <p:cNvPr id="180" name=""/>
          <p:cNvPicPr/>
          <p:nvPr/>
        </p:nvPicPr>
        <p:blipFill>
          <a:blip r:embed="rId5">
            <a:alphaModFix amt="100000"/>
            <a:extLst>
              <a:ext uri="{96DAC541-7B7A-43D3-8B79-37D633B846F1}">
                <asvg:svgBlip r:embed="rId6"/>
              </a:ext>
            </a:extLst>
          </a:blip>
          <a:srcRect l="0" t="0" r="0" b="0"/>
          <a:stretch>
            <a:fillRect/>
          </a:stretch>
        </p:blipFill>
        <p:spPr>
          <a:xfrm rot="10800000" flipH="true" flipV="true">
            <a:off x="7452603" y="4957187"/>
            <a:ext cx="228600" cy="127000"/>
          </a:xfrm>
          <a:prstGeom prst="rect"/>
        </p:spPr>
      </p:pic>
      <p:pic>
        <p:nvPicPr>
          <p:cNvPr id="181" name=""/>
          <p:cNvPicPr/>
          <p:nvPr/>
        </p:nvPicPr>
        <p:blipFill>
          <a:blip r:embed="rId7">
            <a:extLst>
              <a:ext uri="{96DAC541-7B7A-43D3-8B79-37D633B846F1}">
                <asvg:svgBlip r:embed="rId8"/>
              </a:ext>
            </a:extLst>
          </a:blip>
          <a:stretch>
            <a:fillRect/>
          </a:stretch>
        </p:blipFill>
        <p:spPr>
          <a:xfrm rot="0" flipH="false" flipV="false">
            <a:off x="10010531" y="4919087"/>
            <a:ext cx="215900" cy="203200"/>
          </a:xfrm>
          <a:prstGeom prst="rect"/>
        </p:spPr>
      </p:pic>
      <p:cxnSp>
        <p:nvCxnSpPr>
          <p:cNvPr id="182" name=""/>
          <p:cNvCxnSpPr/>
          <p:nvPr/>
        </p:nvCxnSpPr>
        <p:spPr>
          <a:xfrm rot="0" flipH="false" flipV="false">
            <a:off x="1389185" y="2378319"/>
            <a:ext cx="7017500" cy="13188"/>
          </a:xfrm>
          <a:prstGeom prst="straightConnector1"/>
          <a:ln w="25400">
            <a:solidFill>
              <a:srgbClr val="000000">
                <a:alpha val="100000"/>
              </a:srgbClr>
            </a:solidFill>
            <a:prstDash val="solid"/>
            <a:headEnd/>
            <a:tailEnd/>
          </a:ln>
        </p:spPr>
      </p:cxnSp>
      <p:cxnSp>
        <p:nvCxnSpPr>
          <p:cNvPr id="183" name=""/>
          <p:cNvCxnSpPr/>
          <p:nvPr/>
        </p:nvCxnSpPr>
        <p:spPr>
          <a:xfrm rot="0" flipH="false" flipV="true">
            <a:off x="1389073" y="2562957"/>
            <a:ext cx="6976807" cy="0"/>
          </a:xfrm>
          <a:prstGeom prst="straightConnector1"/>
          <a:ln w="25400">
            <a:solidFill>
              <a:srgbClr val="000000">
                <a:alpha val="100000"/>
              </a:srgbClr>
            </a:solidFill>
            <a:prstDash val="solid"/>
            <a:headEnd/>
            <a:tailEnd/>
          </a:ln>
        </p:spPr>
      </p:cxnSp>
      <p:sp>
        <p:nvSpPr>
          <p:cNvPr id="184" name=""/>
          <p:cNvSpPr txBox="true"/>
          <p:nvPr/>
        </p:nvSpPr>
        <p:spPr>
          <a:xfrm rot="0" flipH="false" flipV="false">
            <a:off x="1057927" y="1964867"/>
            <a:ext cx="6096000" cy="457200"/>
          </a:xfrm>
        </p:spPr>
        <p:txBody>
          <a:bodyPr>
            <a:spAutoFit/>
          </a:bodyPr>
          <a:p>
            <a:pPr lvl="0">
              <a:lnSpc>
                <a:spcPct val="120000"/>
              </a:lnSpc>
            </a:pPr>
            <a:r>
              <a:rPr lang="en-US" sz="2000" b="true" spc="-10">
                <a:solidFill>
                  <a:schemeClr val="tx1">
                    <a:lumMod val="85000"/>
                    <a:lumOff val="15000"/>
                    <a:alpha val="100000"/>
                  </a:schemeClr>
                </a:solidFill>
                <a:latin typeface="Microsoft YaHei"/>
                <a:ea typeface="Microsoft YaHei"/>
                <a:cs typeface="+mn-cs"/>
              </a:rPr>
              <a:t>·</a:t>
            </a:r>
            <a:endParaRPr/>
          </a:p>
        </p:txBody>
      </p:sp>
      <p:sp>
        <p:nvSpPr>
          <p:cNvPr id="185" name=""/>
          <p:cNvSpPr txBox="true"/>
          <p:nvPr/>
        </p:nvSpPr>
        <p:spPr>
          <a:xfrm rot="0" flipH="false" flipV="false">
            <a:off x="1057927" y="2525974"/>
            <a:ext cx="6096000" cy="457200"/>
          </a:xfrm>
        </p:spPr>
        <p:txBody>
          <a:bodyPr>
            <a:spAutoFit/>
          </a:bodyPr>
          <a:p>
            <a:pPr lvl="0">
              <a:lnSpc>
                <a:spcPct val="120000"/>
              </a:lnSpc>
            </a:pPr>
            <a:r>
              <a:rPr lang="en-US" sz="2000" b="true" spc="-10">
                <a:solidFill>
                  <a:schemeClr val="tx1">
                    <a:lumMod val="85000"/>
                    <a:lumOff val="15000"/>
                    <a:alpha val="100000"/>
                  </a:schemeClr>
                </a:solidFill>
                <a:latin typeface="Microsoft YaHei"/>
                <a:ea typeface="Microsoft YaHei"/>
                <a:cs typeface="+mn-cs"/>
              </a:rPr>
              <a:t>·</a:t>
            </a:r>
            <a:endParaRPr/>
          </a:p>
        </p:txBody>
      </p:sp>
    </p:spTree>
  </p:cSld>
</p:sld>
</file>

<file path=ppt/slides/slide2.xml><?xml version="1.0" encoding="utf-8"?>
<p:sld xmlns:a14="http://schemas.microsoft.com/office/drawing/2010/main" xmlns:a="http://schemas.openxmlformats.org/drawingml/2006/main" xmlns:p="http://schemas.openxmlformats.org/presentationml/2006/main" xmlns:r="http://schemas.openxmlformats.org/officeDocument/2006/relationships">
  <p:cSld>
    <p:bg>
      <p:bgPr>
        <a:solidFill>
          <a:schemeClr val="bg1">
            <a:alpha val="100000"/>
          </a:schemeClr>
        </a:solidFill>
        <a:effectLst/>
      </p:bgPr>
    </p:bg>
    <p:spTree>
      <p:nvGrpSpPr>
        <p:cNvPr id="329" name=""/>
        <p:cNvGrpSpPr/>
        <p:nvPr/>
      </p:nvGrpSpPr>
      <p:grpSpPr>
        <a:xfrm>
          <a:off x="0" y="0"/>
          <a:ext cx="0" cy="0"/>
          <a:chOff x="0" y="0"/>
          <a:chExt cx="0" cy="0"/>
        </a:xfrm>
      </p:grpSpPr>
      <p:pic>
        <p:nvPicPr>
          <p:cNvPr id="330" name="图片占位符 7"/>
          <p:cNvPicPr>
            <a:picLocks noGrp="true" noChangeAspect="true"/>
          </p:cNvPicPr>
          <p:nvPr>
            <p:ph type="pic" sz="quarter" idx="10"/>
          </p:nvPr>
        </p:nvPicPr>
        <p:blipFill>
          <a:blip r:embed="rId2">
            <a:extLst>
              <a:ext uri="{BEBA8EAE-BF5A-486C-A8C5-ECC9F3942E4B}">
                <a14:imgProps>
                  <a14:imgLayer r:embed="rId3">
                    <a14:imgEffect>
                      <a14:brightnessContrast bright="-10000"/>
                    </a14:imgEffect>
                  </a14:imgLayer>
                </a14:imgProps>
              </a:ext>
              <a:ext uri="{28A0092B-C50C-407E-A947-70E740481C1C}"/>
            </a:extLst>
          </a:blip>
          <a:srcRect t="2632" b="2632"/>
          <a:stretch>
            <a:fillRect/>
          </a:stretch>
        </p:blipFill>
        <p:spPr/>
      </p:pic>
      <p:sp>
        <p:nvSpPr>
          <p:cNvPr id="331" name="文本占位符 59"/>
          <p:cNvSpPr>
            <a:spLocks noGrp="true"/>
          </p:cNvSpPr>
          <p:nvPr>
            <p:ph type="body" sz="quarter" idx="16"/>
          </p:nvPr>
        </p:nvSpPr>
        <p:spPr>
          <a:xfrm rot="0" flipH="false" flipV="false">
            <a:off x="6593106" y="812402"/>
            <a:ext cx="2254250" cy="476250"/>
          </a:xfrm>
        </p:spPr>
        <p:txBody>
          <a:bodyPr>
            <a:spAutoFit/>
          </a:bodyPr>
          <a:lstStyle/>
          <a:p>
            <a:pPr>
              <a:buFont typeface="Arial" panose="020B0604020202090204" pitchFamily="34" charset="0"/>
              <a:buNone/>
            </a:pPr>
            <a:r>
              <a:rPr lang="zh-CN"/>
              <a:t>背景介绍</a:t>
            </a:r>
            <a:endParaRPr lang="zh-CN"/>
          </a:p>
        </p:txBody>
      </p:sp>
      <p:sp>
        <p:nvSpPr>
          <p:cNvPr id="332" name="文本占位符 60"/>
          <p:cNvSpPr>
            <a:spLocks noGrp="true"/>
          </p:cNvSpPr>
          <p:nvPr>
            <p:ph type="body" sz="quarter" idx="17"/>
          </p:nvPr>
        </p:nvSpPr>
        <p:spPr>
          <a:xfrm rot="0" flipH="false" flipV="false">
            <a:off x="7529430" y="2402490"/>
            <a:ext cx="3359150" cy="476250"/>
          </a:xfrm>
        </p:spPr>
        <p:txBody>
          <a:bodyPr>
            <a:spAutoFit/>
          </a:bodyPr>
          <a:lstStyle/>
          <a:p>
            <a:pPr>
              <a:buFont typeface="Arial" panose="020B0604020202090204" pitchFamily="34" charset="0"/>
              <a:buNone/>
            </a:pPr>
            <a:r>
              <a:rPr lang="zh-CN"/>
              <a:t>现存问题</a:t>
            </a:r>
            <a:r>
              <a:rPr lang="en-US"/>
              <a:t>&amp;</a:t>
            </a:r>
            <a:r>
              <a:rPr lang="zh-CN"/>
              <a:t>解决方案</a:t>
            </a:r>
            <a:endParaRPr lang="zh-CN"/>
          </a:p>
        </p:txBody>
      </p:sp>
      <p:sp>
        <p:nvSpPr>
          <p:cNvPr id="333" name="文本占位符 61"/>
          <p:cNvSpPr>
            <a:spLocks noGrp="true"/>
          </p:cNvSpPr>
          <p:nvPr>
            <p:ph type="body" sz="quarter" idx="18"/>
          </p:nvPr>
        </p:nvSpPr>
        <p:spPr>
          <a:xfrm rot="0" flipH="false" flipV="false">
            <a:off x="7523080" y="3972222"/>
            <a:ext cx="2330450" cy="476250"/>
          </a:xfrm>
        </p:spPr>
        <p:txBody>
          <a:bodyPr>
            <a:spAutoFit/>
          </a:bodyPr>
          <a:lstStyle/>
          <a:p>
            <a:pPr>
              <a:buFont typeface="Arial" panose="020B0604020202090204" pitchFamily="34" charset="0"/>
              <a:buNone/>
            </a:pPr>
            <a:r>
              <a:rPr lang="zh-CN"/>
              <a:t>系统设计</a:t>
            </a:r>
            <a:endParaRPr lang="zh-CN"/>
          </a:p>
        </p:txBody>
      </p:sp>
      <p:sp>
        <p:nvSpPr>
          <p:cNvPr id="334" name="文本占位符 62"/>
          <p:cNvSpPr>
            <a:spLocks noGrp="true"/>
          </p:cNvSpPr>
          <p:nvPr>
            <p:ph type="body" sz="quarter" idx="19"/>
          </p:nvPr>
        </p:nvSpPr>
        <p:spPr>
          <a:xfrm rot="0" flipH="false" flipV="false">
            <a:off x="6764993" y="5575218"/>
            <a:ext cx="2330450" cy="476250"/>
          </a:xfrm>
        </p:spPr>
        <p:txBody>
          <a:bodyPr>
            <a:spAutoFit/>
          </a:bodyPr>
          <a:lstStyle/>
          <a:p>
            <a:pPr>
              <a:buFont typeface="Arial" panose="020B0604020202090204" pitchFamily="34" charset="0"/>
              <a:buNone/>
            </a:pPr>
            <a:r>
              <a:rPr lang="zh-CN"/>
              <a:t>系统评估</a:t>
            </a:r>
            <a:endParaRPr lang="zh-CN"/>
          </a:p>
        </p:txBody>
      </p:sp>
      <p:sp>
        <p:nvSpPr>
          <p:cNvPr id="335" name="文本框 74"/>
          <p:cNvSpPr txBox="true"/>
          <p:nvPr/>
        </p:nvSpPr>
        <p:spPr>
          <a:xfrm rot="0" flipH="false" flipV="false">
            <a:off x="565600" y="2921169"/>
            <a:ext cx="4337251" cy="1003300"/>
          </a:xfrm>
          <a:prstGeom prst="rect">
            <a:avLst/>
          </a:prstGeom>
          <a:noFill/>
        </p:spPr>
        <p:txBody>
          <a:bodyPr wrap="square" rtlCol="false">
            <a:spAutoFit/>
          </a:bodyPr>
          <a:lstStyle/>
          <a:p>
            <a:pPr/>
            <a:r>
              <a:rPr lang="en-US" altLang="zh-CN" sz="6000" dirty="false">
                <a:solidFill>
                  <a:schemeClr val="bg1"/>
                </a:solidFill>
              </a:rPr>
              <a:t>CONTENTS</a:t>
            </a:r>
            <a:endParaRPr lang="zh-CN" altLang="en-US" sz="6000" dirty="false">
              <a:solidFill>
                <a:schemeClr val="bg1"/>
              </a:solidFill>
            </a:endParaRPr>
          </a:p>
        </p:txBody>
      </p:sp>
      <p:sp>
        <p:nvSpPr>
          <p:cNvPr id="336" name=""/>
          <p:cNvSpPr txBox="true"/>
          <p:nvPr/>
        </p:nvSpPr>
        <p:spPr>
          <a:xfrm rot="0" flipH="false" flipV="false">
            <a:off x="6593106" y="1288652"/>
            <a:ext cx="2847788" cy="368300"/>
          </a:xfrm>
          <a:prstGeom prst="rect">
            <a:avLst/>
          </a:prstGeom>
          <a:ln w="12700">
            <a:prstDash val="solid"/>
            <a:miter lim="800000"/>
          </a:ln>
        </p:spPr>
        <p:txBody>
          <a:bodyPr>
            <a:spAutoFit/>
          </a:bodyPr>
          <a:p>
            <a:pPr/>
            <a:r>
              <a:rPr lang="en-US">
                <a:solidFill>
                  <a:schemeClr val="bg2">
                    <a:lumMod val="75000"/>
                    <a:alpha val="100000"/>
                  </a:schemeClr>
                </a:solidFill>
              </a:rPr>
              <a:t>Project Background</a:t>
            </a:r>
            <a:endParaRPr/>
          </a:p>
        </p:txBody>
      </p:sp>
      <p:sp>
        <p:nvSpPr>
          <p:cNvPr id="337" name=""/>
          <p:cNvSpPr txBox="true"/>
          <p:nvPr/>
        </p:nvSpPr>
        <p:spPr>
          <a:xfrm rot="0" flipH="false" flipV="false">
            <a:off x="7529430" y="2921169"/>
            <a:ext cx="2851150" cy="368300"/>
          </a:xfrm>
          <a:prstGeom prst="rect">
            <a:avLst/>
          </a:prstGeom>
          <a:ln w="12700">
            <a:prstDash val="solid"/>
            <a:miter lim="800000"/>
          </a:ln>
        </p:spPr>
        <p:txBody>
          <a:bodyPr>
            <a:spAutoFit/>
          </a:bodyPr>
          <a:p>
            <a:pPr/>
            <a:r>
              <a:rPr lang="en-US">
                <a:solidFill>
                  <a:schemeClr val="bg2">
                    <a:lumMod val="75000"/>
                    <a:alpha val="100000"/>
                  </a:schemeClr>
                </a:solidFill>
              </a:rPr>
              <a:t>Prolems &amp; Solutions</a:t>
            </a:r>
            <a:endParaRPr/>
          </a:p>
        </p:txBody>
      </p:sp>
      <p:sp>
        <p:nvSpPr>
          <p:cNvPr id="338" name=""/>
          <p:cNvSpPr txBox="true"/>
          <p:nvPr/>
        </p:nvSpPr>
        <p:spPr>
          <a:xfrm rot="0" flipH="false" flipV="false">
            <a:off x="7554830" y="4483836"/>
            <a:ext cx="2851150" cy="368300"/>
          </a:xfrm>
          <a:prstGeom prst="rect">
            <a:avLst/>
          </a:prstGeom>
          <a:ln w="12700">
            <a:prstDash val="solid"/>
            <a:miter lim="800000"/>
          </a:ln>
        </p:spPr>
        <p:txBody>
          <a:bodyPr>
            <a:spAutoFit/>
          </a:bodyPr>
          <a:p>
            <a:pPr/>
            <a:r>
              <a:rPr lang="en-US">
                <a:solidFill>
                  <a:schemeClr val="bg2">
                    <a:lumMod val="75000"/>
                    <a:alpha val="100000"/>
                  </a:schemeClr>
                </a:solidFill>
              </a:rPr>
              <a:t>System Design</a:t>
            </a:r>
            <a:endParaRPr/>
          </a:p>
        </p:txBody>
      </p:sp>
      <p:sp>
        <p:nvSpPr>
          <p:cNvPr id="339" name=""/>
          <p:cNvSpPr txBox="true"/>
          <p:nvPr/>
        </p:nvSpPr>
        <p:spPr>
          <a:xfrm rot="0" flipH="false" flipV="false">
            <a:off x="6772750" y="6102268"/>
            <a:ext cx="2851150" cy="368300"/>
          </a:xfrm>
          <a:prstGeom prst="rect">
            <a:avLst/>
          </a:prstGeom>
          <a:ln w="12700">
            <a:prstDash val="solid"/>
            <a:miter lim="800000"/>
          </a:ln>
        </p:spPr>
        <p:txBody>
          <a:bodyPr>
            <a:spAutoFit/>
          </a:bodyPr>
          <a:p>
            <a:pPr/>
            <a:r>
              <a:rPr lang="en-US">
                <a:solidFill>
                  <a:schemeClr val="bg2">
                    <a:lumMod val="75000"/>
                    <a:alpha val="100000"/>
                  </a:schemeClr>
                </a:solidFill>
              </a:rPr>
              <a:t>System Evaluation</a:t>
            </a:r>
            <a:endParaRPr/>
          </a:p>
        </p:txBody>
      </p:sp>
    </p:spTree>
  </p:cSld>
  <p:clrMapOvr>
    <a:masterClrMapping/>
  </p:clrMapOvr>
</p:sld>
</file>

<file path=ppt/slides/slide20.xml><?xml version="1.0" encoding="utf-8"?>
<p:sld xmlns:a="http://schemas.openxmlformats.org/drawingml/2006/main" xmlns:p="http://schemas.openxmlformats.org/presentationml/2006/main">
  <p:cSld>
    <p:bg>
      <p:bgPr>
        <a:solidFill>
          <a:schemeClr val="bg1">
            <a:alpha val="100000"/>
          </a:schemeClr>
        </a:solidFill>
      </p:bgPr>
    </p:bg>
    <p:spTree>
      <p:nvGrpSpPr>
        <p:cNvPr id="186" name=""/>
        <p:cNvGrpSpPr/>
        <p:nvPr/>
      </p:nvGrpSpPr>
      <p:grpSpPr>
        <a:xfrm>
          <a:off x="0" y="0"/>
          <a:ext cx="0" cy="0"/>
          <a:chOff x="0" y="0"/>
          <a:chExt cx="0" cy="0"/>
        </a:xfrm>
      </p:grpSpPr>
      <p:sp>
        <p:nvSpPr>
          <p:cNvPr id="187" name=""/>
          <p:cNvSpPr/>
          <p:nvPr/>
        </p:nvSpPr>
        <p:spPr>
          <a:xfrm rot="0" flipH="false" flipV="false">
            <a:off x="7983416" y="2221443"/>
            <a:ext cx="1661746" cy="553915"/>
          </a:xfrm>
          <a:prstGeom prst="rect">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endParaRPr>
              <a:latin typeface="Microsoft YaHei"/>
              <a:ea typeface="Microsoft YaHei"/>
            </a:endParaRPr>
          </a:p>
        </p:txBody>
      </p:sp>
      <p:sp>
        <p:nvSpPr>
          <p:cNvPr id="188"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800" b="true">
                <a:solidFill>
                  <a:srgbClr val="000000">
                    <a:alpha val="100000"/>
                  </a:srgbClr>
                </a:solidFill>
                <a:latin typeface="Microsoft YaHei"/>
                <a:ea typeface="Microsoft YaHei"/>
              </a:rPr>
              <a:t>系统设计</a:t>
            </a:r>
            <a:r>
              <a:rPr lang="en-US" sz="3800" b="true">
                <a:solidFill>
                  <a:srgbClr val="000000">
                    <a:alpha val="100000"/>
                  </a:srgbClr>
                </a:solidFill>
                <a:latin typeface="Microsoft YaHei"/>
                <a:ea typeface="Microsoft YaHei"/>
              </a:rPr>
              <a:t>-</a:t>
            </a:r>
            <a:r>
              <a:rPr lang="zh-CN" sz="3800" b="true">
                <a:solidFill>
                  <a:srgbClr val="000000">
                    <a:alpha val="100000"/>
                  </a:srgbClr>
                </a:solidFill>
                <a:latin typeface="Microsoft YaHei"/>
                <a:ea typeface="Microsoft YaHei"/>
              </a:rPr>
              <a:t>调度虚拟化之参数视图隔离</a:t>
            </a:r>
            <a:endParaRPr/>
          </a:p>
        </p:txBody>
      </p:sp>
      <p:sp>
        <p:nvSpPr>
          <p:cNvPr id="189" name=""/>
          <p:cNvSpPr txBox="true"/>
          <p:nvPr/>
        </p:nvSpPr>
        <p:spPr>
          <a:xfrm rot="0" flipH="false" flipV="false">
            <a:off x="718202" y="1213259"/>
            <a:ext cx="6775450" cy="603250"/>
          </a:xfrm>
        </p:spPr>
        <p:txBody>
          <a:bodyPr>
            <a:spAutoFit/>
          </a:bodyPr>
          <a:p>
            <a:pPr lvl="0">
              <a:lnSpc>
                <a:spcPct val="120000"/>
              </a:lnSpc>
            </a:pPr>
            <a:r>
              <a:rPr lang="en-US" sz="2800" b="true" spc="-10">
                <a:solidFill>
                  <a:schemeClr val="tx1">
                    <a:lumMod val="85000"/>
                    <a:lumOff val="15000"/>
                    <a:alpha val="100000"/>
                  </a:schemeClr>
                </a:solidFill>
                <a:latin typeface="Microsoft YaHei"/>
                <a:ea typeface="Microsoft YaHei"/>
              </a:rPr>
              <a:t>·</a:t>
            </a:r>
            <a:r>
              <a:rPr lang="en-US" sz="2000" b="true" spc="-10">
                <a:solidFill>
                  <a:schemeClr val="tx1">
                    <a:lumMod val="85000"/>
                    <a:lumOff val="15000"/>
                    <a:alpha val="100000"/>
                  </a:schemeClr>
                </a:solidFill>
                <a:latin typeface="Microsoft YaHei"/>
                <a:ea typeface="Microsoft YaHei"/>
              </a:rPr>
              <a:t> </a:t>
            </a:r>
            <a:r>
              <a:rPr lang="zh-CN" sz="2000" b="true" spc="-10">
                <a:solidFill>
                  <a:schemeClr val="tx1">
                    <a:lumMod val="85000"/>
                    <a:lumOff val="15000"/>
                    <a:alpha val="100000"/>
                  </a:schemeClr>
                </a:solidFill>
                <a:latin typeface="Microsoft YaHei"/>
                <a:ea typeface="Microsoft YaHei"/>
              </a:rPr>
              <a:t>参数选择</a:t>
            </a:r>
            <a:endParaRPr/>
          </a:p>
        </p:txBody>
      </p:sp>
      <p:sp>
        <p:nvSpPr>
          <p:cNvPr id="190" name=""/>
          <p:cNvSpPr txBox="true"/>
          <p:nvPr/>
        </p:nvSpPr>
        <p:spPr>
          <a:xfrm rot="0" flipH="false" flipV="false">
            <a:off x="1057927" y="1816509"/>
            <a:ext cx="6096000" cy="1917700"/>
          </a:xfrm>
        </p:spPr>
        <p:txBody>
          <a:bodyPr vert="horz">
            <a:spAutoFit/>
          </a:bodyPr>
          <a:p>
            <a:pPr marL="0" indent="0" algn="l" defTabSz="914400">
              <a:lnSpc>
                <a:spcPct val="150000"/>
              </a:lnSpc>
            </a:pPr>
            <a:r>
              <a:rPr sz="1600" b="true">
                <a:solidFill>
                  <a:srgbClr val="000000">
                    <a:alpha val="100000"/>
                  </a:srgbClr>
                </a:solidFill>
                <a:latin typeface="Microsoft YaHei"/>
                <a:ea typeface="Microsoft YaHei"/>
              </a:rPr>
              <a:t>Pr</a:t>
            </a:r>
            <a:r>
              <a:rPr sz="1600" b="true">
                <a:solidFill>
                  <a:srgbClr val="000000">
                    <a:alpha val="100000"/>
                  </a:srgbClr>
                </a:solidFill>
                <a:latin typeface="Microsoft YaHei"/>
                <a:ea typeface="Microsoft YaHei"/>
              </a:rPr>
              <a:t>ocFS</a:t>
            </a:r>
            <a:r>
              <a:rPr sz="1600" b="true">
                <a:solidFill>
                  <a:srgbClr val="000000">
                    <a:alpha val="100000"/>
                  </a:srgbClr>
                </a:solidFill>
                <a:latin typeface="Microsoft YaHei"/>
                <a:ea typeface="Microsoft YaHei"/>
              </a:rPr>
              <a:t>下有大量的参数与调度系统相</a:t>
            </a:r>
            <a:r>
              <a:rPr sz="1600" b="true">
                <a:solidFill>
                  <a:srgbClr val="000000">
                    <a:alpha val="100000"/>
                  </a:srgbClr>
                </a:solidFill>
                <a:latin typeface="Microsoft YaHei"/>
                <a:ea typeface="Microsoft YaHei"/>
              </a:rPr>
              <a:t>关</a:t>
            </a:r>
            <a:r>
              <a:rPr lang="zh-CN" sz="1600" b="true">
                <a:solidFill>
                  <a:srgbClr val="000000">
                    <a:alpha val="100000"/>
                  </a:srgbClr>
                </a:solidFill>
                <a:latin typeface="Microsoft YaHei"/>
                <a:ea typeface="Microsoft YaHei"/>
              </a:rPr>
              <a:t>，可以</a:t>
            </a:r>
            <a:r>
              <a:rPr lang="zh-CN" sz="1600" b="true">
                <a:solidFill>
                  <a:srgbClr val="000000">
                    <a:alpha val="100000"/>
                  </a:srgbClr>
                </a:solidFill>
                <a:latin typeface="Microsoft YaHei"/>
                <a:ea typeface="Microsoft YaHei"/>
              </a:rPr>
              <a:t>选择</a:t>
            </a:r>
            <a:r>
              <a:rPr sz="1600" b="true">
                <a:solidFill>
                  <a:srgbClr val="000000">
                    <a:alpha val="100000"/>
                  </a:srgbClr>
                </a:solidFill>
                <a:latin typeface="Microsoft YaHei"/>
                <a:ea typeface="Microsoft YaHei"/>
              </a:rPr>
              <a:t>明确影响</a:t>
            </a:r>
            <a:r>
              <a:rPr sz="1600" b="true">
                <a:solidFill>
                  <a:srgbClr val="000000">
                    <a:alpha val="100000"/>
                  </a:srgbClr>
                </a:solidFill>
                <a:latin typeface="Microsoft YaHei"/>
                <a:ea typeface="Microsoft YaHei"/>
              </a:rPr>
              <a:t>相关调度器运行结果</a:t>
            </a:r>
            <a:r>
              <a:rPr sz="1600" b="true">
                <a:solidFill>
                  <a:srgbClr val="000000">
                    <a:alpha val="100000"/>
                  </a:srgbClr>
                </a:solidFill>
                <a:latin typeface="Microsoft YaHei"/>
                <a:ea typeface="Microsoft YaHei"/>
              </a:rPr>
              <a:t>的</a:t>
            </a:r>
            <a:r>
              <a:rPr sz="1600" b="true">
                <a:solidFill>
                  <a:srgbClr val="000000">
                    <a:alpha val="100000"/>
                  </a:srgbClr>
                </a:solidFill>
                <a:latin typeface="Microsoft YaHei"/>
                <a:ea typeface="Microsoft YaHei"/>
              </a:rPr>
              <a:t>参数</a:t>
            </a:r>
            <a:r>
              <a:rPr sz="1600" b="true">
                <a:solidFill>
                  <a:srgbClr val="000000">
                    <a:alpha val="100000"/>
                  </a:srgbClr>
                </a:solidFill>
                <a:latin typeface="Microsoft YaHei"/>
                <a:ea typeface="Microsoft YaHei"/>
              </a:rPr>
              <a:t>进行</a:t>
            </a:r>
            <a:r>
              <a:rPr sz="1600" b="true">
                <a:solidFill>
                  <a:srgbClr val="000000">
                    <a:alpha val="100000"/>
                  </a:srgbClr>
                </a:solidFill>
                <a:latin typeface="Microsoft YaHei"/>
                <a:ea typeface="Microsoft YaHei"/>
              </a:rPr>
              <a:t>隔离</a:t>
            </a:r>
            <a:r>
              <a:rPr lang="zh-CN" sz="1600" b="true">
                <a:solidFill>
                  <a:srgbClr val="000000">
                    <a:alpha val="100000"/>
                  </a:srgbClr>
                </a:solidFill>
                <a:latin typeface="Microsoft YaHei"/>
                <a:ea typeface="Microsoft YaHei"/>
              </a:rPr>
              <a:t>。</a:t>
            </a:r>
            <a:endParaRPr/>
          </a:p>
          <a:p>
            <a:pPr marL="0" indent="0" algn="l" defTabSz="914400">
              <a:lnSpc>
                <a:spcPct val="150000"/>
              </a:lnSpc>
            </a:pPr>
            <a:r>
              <a:rPr sz="1600" b="true">
                <a:solidFill>
                  <a:schemeClr val="accent5">
                    <a:lumMod val="75000"/>
                    <a:alpha val="100000"/>
                  </a:schemeClr>
                </a:solidFill>
                <a:latin typeface="Microsoft YaHei"/>
                <a:ea typeface="Microsoft YaHei"/>
              </a:rPr>
              <a:t>本项目基于命名空间机制以sched_wakeup_granularity_ns为例实现了参数视图隔离</a:t>
            </a:r>
            <a:endParaRPr/>
          </a:p>
          <a:p>
            <a:pPr marL="0" indent="0" algn="l" defTabSz="914400">
              <a:lnSpc>
                <a:spcPct val="150000"/>
              </a:lnSpc>
            </a:pPr>
            <a:endParaRPr sz="1600" b="true">
              <a:solidFill>
                <a:schemeClr val="accent5">
                  <a:lumMod val="75000"/>
                  <a:alpha val="100000"/>
                </a:schemeClr>
              </a:solidFill>
              <a:latin typeface="Microsoft YaHei"/>
              <a:ea typeface="Microsoft YaHei"/>
            </a:endParaRPr>
          </a:p>
        </p:txBody>
      </p:sp>
      <p:sp>
        <p:nvSpPr>
          <p:cNvPr id="191" name=""/>
          <p:cNvSpPr txBox="true"/>
          <p:nvPr/>
        </p:nvSpPr>
        <p:spPr>
          <a:xfrm rot="0" flipH="false" flipV="false">
            <a:off x="718202" y="3429000"/>
            <a:ext cx="6775450" cy="603250"/>
          </a:xfrm>
        </p:spPr>
        <p:txBody>
          <a:bodyPr>
            <a:spAutoFit/>
          </a:bodyPr>
          <a:p>
            <a:pPr marL="0" lvl="0" algn="l" defTabSz="914400">
              <a:lnSpc>
                <a:spcPct val="120000"/>
              </a:lnSpc>
              <a:defRPr sz="1800">
                <a:solidFill>
                  <a:schemeClr val="tx1">
                    <a:alpha val="100000"/>
                  </a:schemeClr>
                </a:solidFill>
                <a:latin typeface="Microsoft YaHei"/>
                <a:ea typeface="Microsoft YaHei"/>
                <a:cs typeface="+mn-cs"/>
              </a:defRPr>
            </a:pPr>
            <a:r>
              <a:rPr lang="en-US" sz="2800" b="true" spc="-10">
                <a:solidFill>
                  <a:schemeClr val="tx1">
                    <a:lumMod val="85000"/>
                    <a:lumOff val="15000"/>
                    <a:alpha val="100000"/>
                  </a:schemeClr>
                </a:solidFill>
                <a:latin typeface="Microsoft YaHei"/>
                <a:ea typeface="Microsoft YaHei"/>
              </a:rPr>
              <a:t>·</a:t>
            </a:r>
            <a:r>
              <a:rPr lang="zh-CN" sz="2000" b="true" i="false" u="none" strike="noStrike" spc="-10">
                <a:solidFill>
                  <a:schemeClr val="tx1">
                    <a:lumMod val="85000"/>
                    <a:lumOff val="15000"/>
                    <a:alpha val="100000"/>
                  </a:schemeClr>
                </a:solidFill>
                <a:latin typeface="Microsoft YaHei"/>
                <a:ea typeface="Microsoft YaHei"/>
              </a:rPr>
              <a:t>参</a:t>
            </a:r>
            <a:r>
              <a:rPr lang="zh-CN" sz="2000" b="true" i="false" u="none" strike="noStrike" spc="-10">
                <a:solidFill>
                  <a:schemeClr val="tx1">
                    <a:lumMod val="85000"/>
                    <a:lumOff val="15000"/>
                    <a:alpha val="100000"/>
                  </a:schemeClr>
                </a:solidFill>
                <a:latin typeface="Microsoft YaHei"/>
                <a:ea typeface="Microsoft YaHei"/>
              </a:rPr>
              <a:t>数配置能力</a:t>
            </a:r>
            <a:endParaRPr sz="1800">
              <a:solidFill>
                <a:schemeClr val="tx1">
                  <a:alpha val="100000"/>
                </a:schemeClr>
              </a:solidFill>
              <a:latin typeface="Segoe UI"/>
              <a:ea typeface="微软雅黑"/>
              <a:cs typeface="+mn-cs"/>
            </a:endParaRPr>
          </a:p>
        </p:txBody>
      </p:sp>
      <p:sp>
        <p:nvSpPr>
          <p:cNvPr id="192" name=""/>
          <p:cNvSpPr txBox="true"/>
          <p:nvPr/>
        </p:nvSpPr>
        <p:spPr>
          <a:xfrm rot="0" flipH="false" flipV="false">
            <a:off x="1057927" y="4067357"/>
            <a:ext cx="6096000" cy="1555750"/>
          </a:xfrm>
        </p:spPr>
        <p:txBody>
          <a:bodyPr vert="horz">
            <a:spAutoFit/>
          </a:bodyPr>
          <a:p>
            <a:pPr marL="0" indent="0" algn="l" defTabSz="914400">
              <a:lnSpc>
                <a:spcPct val="150000"/>
              </a:lnSpc>
              <a:spcBef>
                <a:spcPts val="0"/>
              </a:spcBef>
              <a:spcAft>
                <a:spcPts val="0"/>
              </a:spcAft>
            </a:pPr>
            <a:r>
              <a:rPr lang="zh-CN" sz="1600" b="true">
                <a:solidFill>
                  <a:srgbClr val="000000">
                    <a:alpha val="100000"/>
                  </a:srgbClr>
                </a:solidFill>
                <a:latin typeface="Microsoft YaHei"/>
                <a:ea typeface="Microsoft YaHei"/>
                <a:cs typeface="+mn-cs"/>
              </a:rPr>
              <a:t>考虑</a:t>
            </a:r>
            <a:r>
              <a:rPr sz="1600" b="true">
                <a:solidFill>
                  <a:srgbClr val="000000">
                    <a:alpha val="100000"/>
                  </a:srgbClr>
                </a:solidFill>
                <a:latin typeface="Microsoft YaHei"/>
                <a:ea typeface="Microsoft YaHei"/>
                <a:cs typeface="+mn-cs"/>
              </a:rPr>
              <a:t>容器对</a:t>
            </a:r>
            <a:r>
              <a:rPr sz="1600" b="true">
                <a:solidFill>
                  <a:srgbClr val="000000">
                    <a:alpha val="100000"/>
                  </a:srgbClr>
                </a:solidFill>
                <a:latin typeface="Microsoft YaHei"/>
                <a:ea typeface="Microsoft YaHei"/>
                <a:cs typeface="+mn-cs"/>
              </a:rPr>
              <a:t>Pro</a:t>
            </a:r>
            <a:r>
              <a:rPr sz="1600" b="true">
                <a:solidFill>
                  <a:srgbClr val="000000">
                    <a:alpha val="100000"/>
                  </a:srgbClr>
                </a:solidFill>
                <a:latin typeface="Microsoft YaHei"/>
                <a:ea typeface="Microsoft YaHei"/>
                <a:cs typeface="+mn-cs"/>
              </a:rPr>
              <a:t>cFS</a:t>
            </a:r>
            <a:r>
              <a:rPr sz="1600" b="true">
                <a:solidFill>
                  <a:srgbClr val="000000">
                    <a:alpha val="100000"/>
                  </a:srgbClr>
                </a:solidFill>
                <a:latin typeface="Microsoft YaHei"/>
                <a:ea typeface="Microsoft YaHei"/>
                <a:cs typeface="+mn-cs"/>
              </a:rPr>
              <a:t>文件的权限是只读的，提高权限的方法不安全</a:t>
            </a:r>
            <a:endParaRPr/>
          </a:p>
          <a:p>
            <a:pPr marL="0" indent="0" algn="l" defTabSz="914400">
              <a:lnSpc>
                <a:spcPct val="150000"/>
              </a:lnSpc>
              <a:spcBef>
                <a:spcPts val="0"/>
              </a:spcBef>
              <a:spcAft>
                <a:spcPts val="0"/>
              </a:spcAft>
            </a:pPr>
            <a:r>
              <a:rPr lang="zh-CN" sz="1600" b="true">
                <a:solidFill>
                  <a:srgbClr val="000000">
                    <a:alpha val="100000"/>
                  </a:srgbClr>
                </a:solidFill>
                <a:latin typeface="Microsoft YaHei"/>
                <a:ea typeface="Microsoft YaHei"/>
                <a:cs typeface="+mn-cs"/>
              </a:rPr>
              <a:t>利用</a:t>
            </a:r>
            <a:r>
              <a:rPr sz="1600" b="true">
                <a:solidFill>
                  <a:srgbClr val="000000">
                    <a:alpha val="100000"/>
                  </a:srgbClr>
                </a:solidFill>
                <a:latin typeface="Microsoft YaHei"/>
                <a:ea typeface="Microsoft YaHei"/>
                <a:cs typeface="+mn-cs"/>
              </a:rPr>
              <a:t>L</a:t>
            </a:r>
            <a:r>
              <a:rPr sz="1600" b="true">
                <a:solidFill>
                  <a:srgbClr val="000000">
                    <a:alpha val="100000"/>
                  </a:srgbClr>
                </a:solidFill>
                <a:latin typeface="Microsoft YaHei"/>
                <a:ea typeface="Microsoft YaHei"/>
                <a:cs typeface="+mn-cs"/>
              </a:rPr>
              <a:t>inux</a:t>
            </a:r>
            <a:r>
              <a:rPr sz="1600" b="true">
                <a:solidFill>
                  <a:srgbClr val="000000">
                    <a:alpha val="100000"/>
                  </a:srgbClr>
                </a:solidFill>
                <a:latin typeface="Microsoft YaHei"/>
                <a:ea typeface="Microsoft YaHei"/>
                <a:cs typeface="+mn-cs"/>
              </a:rPr>
              <a:t>内核提供</a:t>
            </a:r>
            <a:r>
              <a:rPr sz="1600" b="true">
                <a:solidFill>
                  <a:srgbClr val="000000">
                    <a:alpha val="100000"/>
                  </a:srgbClr>
                </a:solidFill>
                <a:latin typeface="Microsoft YaHei"/>
                <a:ea typeface="Microsoft YaHei"/>
                <a:cs typeface="+mn-cs"/>
              </a:rPr>
              <a:t>_</a:t>
            </a:r>
            <a:r>
              <a:rPr sz="1600" b="true">
                <a:solidFill>
                  <a:srgbClr val="000000">
                    <a:alpha val="100000"/>
                  </a:srgbClr>
                </a:solidFill>
                <a:latin typeface="Microsoft YaHei"/>
                <a:ea typeface="Microsoft YaHei"/>
                <a:cs typeface="+mn-cs"/>
              </a:rPr>
              <a:t>_mnt_is_readonly</a:t>
            </a:r>
            <a:r>
              <a:rPr sz="1600" b="true">
                <a:solidFill>
                  <a:srgbClr val="000000">
                    <a:alpha val="100000"/>
                  </a:srgbClr>
                </a:solidFill>
                <a:latin typeface="Microsoft YaHei"/>
                <a:ea typeface="Microsoft YaHei"/>
                <a:cs typeface="+mn-cs"/>
              </a:rPr>
              <a:t>接口</a:t>
            </a:r>
            <a:r>
              <a:rPr lang="zh-CN" sz="1600" b="true">
                <a:solidFill>
                  <a:srgbClr val="000000">
                    <a:alpha val="100000"/>
                  </a:srgbClr>
                </a:solidFill>
                <a:latin typeface="Microsoft YaHei"/>
                <a:ea typeface="Microsoft YaHei"/>
                <a:cs typeface="+mn-cs"/>
              </a:rPr>
              <a:t>，通过</a:t>
            </a:r>
            <a:r>
              <a:rPr sz="1600" b="true">
                <a:solidFill>
                  <a:srgbClr val="000000">
                    <a:alpha val="100000"/>
                  </a:srgbClr>
                </a:solidFill>
                <a:latin typeface="Microsoft YaHei"/>
                <a:ea typeface="Microsoft YaHei"/>
                <a:cs typeface="+mn-cs"/>
              </a:rPr>
              <a:t>vkernel_security_check_file</a:t>
            </a:r>
            <a:r>
              <a:rPr lang="zh-CN" sz="1600" b="true">
                <a:solidFill>
                  <a:srgbClr val="000000">
                    <a:alpha val="100000"/>
                  </a:srgbClr>
                </a:solidFill>
                <a:latin typeface="Microsoft YaHei"/>
                <a:ea typeface="Microsoft YaHei"/>
                <a:cs typeface="+mn-cs"/>
              </a:rPr>
              <a:t>函数</a:t>
            </a:r>
            <a:r>
              <a:rPr lang="zh-CN" sz="1600" b="true">
                <a:solidFill>
                  <a:srgbClr val="000000">
                    <a:alpha val="100000"/>
                  </a:srgbClr>
                </a:solidFill>
                <a:latin typeface="Microsoft YaHei"/>
                <a:ea typeface="Microsoft YaHei"/>
                <a:cs typeface="+mn-cs"/>
              </a:rPr>
              <a:t>检查当前文件是否</a:t>
            </a:r>
            <a:r>
              <a:rPr sz="1600" b="true">
                <a:solidFill>
                  <a:srgbClr val="000000">
                    <a:alpha val="100000"/>
                  </a:srgbClr>
                </a:solidFill>
                <a:latin typeface="Microsoft YaHei"/>
                <a:ea typeface="Microsoft YaHei"/>
                <a:cs typeface="+mn-cs"/>
              </a:rPr>
              <a:t>是规定范围内的参数文件，</a:t>
            </a:r>
            <a:r>
              <a:rPr lang="zh-CN" sz="1600" b="true">
                <a:solidFill>
                  <a:srgbClr val="000000">
                    <a:alpha val="100000"/>
                  </a:srgbClr>
                </a:solidFill>
                <a:latin typeface="Microsoft YaHei"/>
                <a:ea typeface="Microsoft YaHei"/>
                <a:cs typeface="+mn-cs"/>
              </a:rPr>
              <a:t>若是则</a:t>
            </a:r>
            <a:r>
              <a:rPr sz="1600" b="true">
                <a:solidFill>
                  <a:srgbClr val="000000">
                    <a:alpha val="100000"/>
                  </a:srgbClr>
                </a:solidFill>
                <a:latin typeface="Microsoft YaHei"/>
                <a:ea typeface="Microsoft YaHei"/>
                <a:cs typeface="+mn-cs"/>
              </a:rPr>
              <a:t>返回错误</a:t>
            </a:r>
            <a:r>
              <a:rPr lang="zh-CN" sz="1600" b="true">
                <a:solidFill>
                  <a:srgbClr val="000000">
                    <a:alpha val="100000"/>
                  </a:srgbClr>
                </a:solidFill>
                <a:latin typeface="Microsoft YaHei"/>
                <a:ea typeface="Microsoft YaHei"/>
                <a:cs typeface="+mn-cs"/>
              </a:rPr>
              <a:t>，实现对参数的配置能力。</a:t>
            </a:r>
            <a:endParaRPr/>
          </a:p>
        </p:txBody>
      </p:sp>
      <p:sp>
        <p:nvSpPr>
          <p:cNvPr id="193" name=""/>
          <p:cNvSpPr/>
          <p:nvPr/>
        </p:nvSpPr>
        <p:spPr>
          <a:xfrm rot="0" flipH="false" flipV="false">
            <a:off x="7858126" y="3186888"/>
            <a:ext cx="1912326" cy="1094642"/>
          </a:xfrm>
          <a:prstGeom prst="flowChartDecision">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marL="0" lvl="0" indent="0" algn="l" defTabSz="914400">
              <a:lnSpc>
                <a:spcPct val="100000"/>
              </a:lnSpc>
            </a:pPr>
            <a:endParaRPr sz="1400" b="false">
              <a:solidFill>
                <a:srgbClr val="000000">
                  <a:alpha val="100000"/>
                </a:srgbClr>
              </a:solidFill>
              <a:latin typeface="Microsoft YaHei"/>
              <a:ea typeface="Microsoft YaHei"/>
            </a:endParaRPr>
          </a:p>
        </p:txBody>
      </p:sp>
      <p:sp>
        <p:nvSpPr>
          <p:cNvPr id="194" name=""/>
          <p:cNvSpPr txBox="true"/>
          <p:nvPr/>
        </p:nvSpPr>
        <p:spPr>
          <a:xfrm rot="0" flipH="false" flipV="false">
            <a:off x="8102112" y="2314251"/>
            <a:ext cx="6096000" cy="368300"/>
          </a:xfrm>
        </p:spPr>
        <p:txBody>
          <a:bodyPr>
            <a:spAutoFit/>
          </a:bodyPr>
          <a:p>
            <a:pPr marL="0" lvl="0" indent="0" algn="l" defTabSz="914400">
              <a:lnSpc>
                <a:spcPct val="150000"/>
              </a:lnSpc>
            </a:pPr>
            <a:r>
              <a:rPr sz="1200" b="false">
                <a:solidFill>
                  <a:srgbClr val="000000">
                    <a:alpha val="100000"/>
                  </a:srgbClr>
                </a:solidFill>
                <a:latin typeface="Microsoft YaHei"/>
                <a:ea typeface="Microsoft YaHei"/>
                <a:cs typeface="+mn-cs"/>
              </a:rPr>
              <a:t>_</a:t>
            </a:r>
            <a:r>
              <a:rPr sz="1200" b="false">
                <a:solidFill>
                  <a:srgbClr val="000000">
                    <a:alpha val="100000"/>
                  </a:srgbClr>
                </a:solidFill>
                <a:latin typeface="Microsoft YaHei"/>
                <a:ea typeface="Microsoft YaHei"/>
                <a:cs typeface="+mn-cs"/>
              </a:rPr>
              <a:t>_mnt_is_readonly</a:t>
            </a:r>
            <a:endParaRPr/>
          </a:p>
        </p:txBody>
      </p:sp>
      <p:sp>
        <p:nvSpPr>
          <p:cNvPr id="195" name=""/>
          <p:cNvSpPr txBox="true"/>
          <p:nvPr/>
        </p:nvSpPr>
        <p:spPr>
          <a:xfrm rot="0" flipH="false" flipV="false">
            <a:off x="8220808" y="3505609"/>
            <a:ext cx="6096000" cy="457200"/>
          </a:xfrm>
        </p:spPr>
        <p:txBody>
          <a:bodyPr>
            <a:spAutoFit/>
          </a:bodyPr>
          <a:p>
            <a:pPr marL="0" lvl="0" indent="0" algn="l" defTabSz="914400">
              <a:lnSpc>
                <a:spcPct val="100000"/>
              </a:lnSpc>
              <a:spcBef>
                <a:spcPts val="0"/>
              </a:spcBef>
              <a:spcAft>
                <a:spcPts val="0"/>
              </a:spcAft>
            </a:pPr>
            <a:r>
              <a:rPr sz="1200" b="false">
                <a:solidFill>
                  <a:srgbClr val="000000">
                    <a:alpha val="100000"/>
                  </a:srgbClr>
                </a:solidFill>
                <a:latin typeface="Microsoft YaHei"/>
                <a:ea typeface="Microsoft YaHei"/>
                <a:cs typeface="+mn-cs"/>
              </a:rPr>
              <a:t>vkernel_security</a:t>
            </a:r>
            <a:endParaRPr/>
          </a:p>
          <a:p>
            <a:pPr marL="0" lvl="0" indent="0" algn="l" defTabSz="914400">
              <a:lnSpc>
                <a:spcPct val="100000"/>
              </a:lnSpc>
              <a:spcBef>
                <a:spcPts val="0"/>
              </a:spcBef>
              <a:spcAft>
                <a:spcPts val="0"/>
              </a:spcAft>
            </a:pPr>
            <a:r>
              <a:rPr sz="1200" b="false">
                <a:solidFill>
                  <a:srgbClr val="000000">
                    <a:alpha val="100000"/>
                  </a:srgbClr>
                </a:solidFill>
                <a:latin typeface="Microsoft YaHei"/>
                <a:ea typeface="Microsoft YaHei"/>
                <a:cs typeface="+mn-cs"/>
              </a:rPr>
              <a:t>_check_file</a:t>
            </a:r>
            <a:endParaRPr/>
          </a:p>
        </p:txBody>
      </p:sp>
      <p:sp>
        <p:nvSpPr>
          <p:cNvPr id="196" name=""/>
          <p:cNvSpPr/>
          <p:nvPr/>
        </p:nvSpPr>
        <p:spPr>
          <a:xfrm rot="0" flipH="false" flipV="false">
            <a:off x="10139727" y="4416103"/>
            <a:ext cx="1345222" cy="553915"/>
          </a:xfrm>
          <a:prstGeom prst="rect">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lvl="0" algn="ctr"/>
            <a:r>
              <a:rPr lang="en-US" sz="1200">
                <a:latin typeface="Microsoft YaHei"/>
                <a:ea typeface="Microsoft YaHei"/>
              </a:rPr>
              <a:t>Write_proc</a:t>
            </a:r>
            <a:endParaRPr/>
          </a:p>
        </p:txBody>
      </p:sp>
      <p:sp>
        <p:nvSpPr>
          <p:cNvPr id="197" name=""/>
          <p:cNvSpPr/>
          <p:nvPr/>
        </p:nvSpPr>
        <p:spPr>
          <a:xfrm rot="0" flipH="false" flipV="false">
            <a:off x="8181243" y="5663868"/>
            <a:ext cx="1266092" cy="474784"/>
          </a:xfrm>
          <a:prstGeom prst="flowChartTerminator">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r>
              <a:rPr lang="en-US" sz="1200">
                <a:latin typeface="Microsoft YaHei"/>
                <a:ea typeface="Microsoft YaHei"/>
                <a:cs typeface="+mn-cs"/>
              </a:rPr>
              <a:t>End</a:t>
            </a:r>
            <a:endParaRPr/>
          </a:p>
        </p:txBody>
      </p:sp>
      <p:sp>
        <p:nvSpPr>
          <p:cNvPr id="198" name=""/>
          <p:cNvSpPr/>
          <p:nvPr/>
        </p:nvSpPr>
        <p:spPr>
          <a:xfrm rot="0" flipH="false" flipV="false">
            <a:off x="8220808" y="1204546"/>
            <a:ext cx="1186961" cy="487973"/>
          </a:xfrm>
          <a:prstGeom prst="flowChartPreparation">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lvl="0" algn="ctr"/>
            <a:r>
              <a:rPr lang="en-US" sz="1200">
                <a:latin typeface="Microsoft YaHei"/>
                <a:ea typeface="Microsoft YaHei"/>
              </a:rPr>
              <a:t>Write_</a:t>
            </a:r>
            <a:endParaRPr/>
          </a:p>
          <a:p>
            <a:pPr lvl="0" algn="ctr"/>
            <a:r>
              <a:rPr lang="en-US" sz="1200">
                <a:latin typeface="Microsoft YaHei"/>
                <a:ea typeface="Microsoft YaHei"/>
              </a:rPr>
              <a:t>request</a:t>
            </a:r>
            <a:endParaRPr/>
          </a:p>
        </p:txBody>
      </p:sp>
      <p:sp>
        <p:nvSpPr>
          <p:cNvPr id="199" name=""/>
          <p:cNvSpPr/>
          <p:nvPr/>
        </p:nvSpPr>
        <p:spPr>
          <a:xfrm rot="0" flipH="false" flipV="false">
            <a:off x="8141665" y="4693060"/>
            <a:ext cx="1345247" cy="559278"/>
          </a:xfrm>
          <a:prstGeom prst="flowChartProcess">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r>
              <a:rPr lang="en-US" sz="1200">
                <a:latin typeface="Microsoft YaHei"/>
                <a:ea typeface="Microsoft YaHei"/>
                <a:cs typeface="+mn-cs"/>
              </a:rPr>
              <a:t>Deny</a:t>
            </a:r>
            <a:endParaRPr/>
          </a:p>
        </p:txBody>
      </p:sp>
      <p:cxnSp>
        <p:nvCxnSpPr>
          <p:cNvPr id="200" name=""/>
          <p:cNvCxnSpPr>
            <a:stCxn id="198" idx="2"/>
            <a:endCxn id="187" idx="0"/>
          </p:cNvCxnSpPr>
          <p:nvPr/>
        </p:nvCxnSpPr>
        <p:spPr>
          <a:xfrm rot="0" flipH="false" flipV="false">
            <a:off x="8814289" y="1692519"/>
            <a:ext cx="0" cy="528923"/>
          </a:xfrm>
          <a:prstGeom prst="straightConnector1"/>
          <a:ln w="25400">
            <a:solidFill>
              <a:srgbClr val="000000">
                <a:alpha val="100000"/>
              </a:srgbClr>
            </a:solidFill>
            <a:prstDash val="solid"/>
            <a:headEnd/>
            <a:tailEnd type="triangle"/>
          </a:ln>
        </p:spPr>
      </p:cxnSp>
      <p:cxnSp>
        <p:nvCxnSpPr>
          <p:cNvPr id="201" name=""/>
          <p:cNvCxnSpPr/>
          <p:nvPr/>
        </p:nvCxnSpPr>
        <p:spPr>
          <a:xfrm rot="0" flipH="false" flipV="false">
            <a:off x="8814289" y="2801035"/>
            <a:ext cx="0" cy="410438"/>
          </a:xfrm>
          <a:prstGeom prst="straightConnector1"/>
          <a:ln w="25400">
            <a:solidFill>
              <a:srgbClr val="000000">
                <a:alpha val="100000"/>
              </a:srgbClr>
            </a:solidFill>
            <a:prstDash val="solid"/>
            <a:headEnd/>
            <a:tailEnd type="triangle"/>
          </a:ln>
        </p:spPr>
      </p:cxnSp>
      <p:cxnSp>
        <p:nvCxnSpPr>
          <p:cNvPr id="202" name=""/>
          <p:cNvCxnSpPr>
            <a:stCxn id="193" idx="2"/>
            <a:endCxn id="199" idx="0"/>
          </p:cNvCxnSpPr>
          <p:nvPr/>
        </p:nvCxnSpPr>
        <p:spPr>
          <a:xfrm rot="0" flipH="true" flipV="false">
            <a:off x="8814289" y="4281530"/>
            <a:ext cx="0" cy="411530"/>
          </a:xfrm>
          <a:prstGeom prst="straightConnector1"/>
          <a:ln w="25400">
            <a:solidFill>
              <a:srgbClr val="000000">
                <a:alpha val="100000"/>
              </a:srgbClr>
            </a:solidFill>
            <a:prstDash val="solid"/>
            <a:headEnd/>
            <a:tailEnd type="triangle"/>
          </a:ln>
        </p:spPr>
      </p:cxnSp>
      <p:cxnSp>
        <p:nvCxnSpPr>
          <p:cNvPr id="203" name=""/>
          <p:cNvCxnSpPr>
            <a:stCxn id="199" idx="2"/>
            <a:endCxn id="197" idx="0"/>
          </p:cNvCxnSpPr>
          <p:nvPr/>
        </p:nvCxnSpPr>
        <p:spPr>
          <a:xfrm rot="0" flipH="false" flipV="false">
            <a:off x="8814289" y="5252338"/>
            <a:ext cx="0" cy="411529"/>
          </a:xfrm>
          <a:prstGeom prst="straightConnector1"/>
          <a:ln w="25400">
            <a:solidFill>
              <a:srgbClr val="000000">
                <a:alpha val="100000"/>
              </a:srgbClr>
            </a:solidFill>
            <a:prstDash val="solid"/>
            <a:headEnd/>
            <a:tailEnd type="triangle"/>
          </a:ln>
        </p:spPr>
      </p:cxnSp>
      <p:cxnSp>
        <p:nvCxnSpPr>
          <p:cNvPr id="204" name=""/>
          <p:cNvCxnSpPr>
            <a:endCxn id="196" idx="0"/>
          </p:cNvCxnSpPr>
          <p:nvPr/>
        </p:nvCxnSpPr>
        <p:spPr>
          <a:xfrm rot="0" flipH="false" flipV="false">
            <a:off x="9734550" y="3708400"/>
            <a:ext cx="1079500" cy="704850"/>
          </a:xfrm>
          <a:prstGeom prst="bentConnector2">
            <a:avLst/>
          </a:prstGeom>
          <a:ln w="25400">
            <a:solidFill>
              <a:srgbClr val="000000">
                <a:alpha val="100000"/>
              </a:srgbClr>
            </a:solidFill>
            <a:prstDash val="solid"/>
            <a:headEnd/>
            <a:tailEnd type="triangle"/>
          </a:ln>
        </p:spPr>
      </p:cxnSp>
      <p:cxnSp>
        <p:nvCxnSpPr>
          <p:cNvPr id="205" name=""/>
          <p:cNvCxnSpPr>
            <a:endCxn id="197" idx="3"/>
          </p:cNvCxnSpPr>
          <p:nvPr/>
        </p:nvCxnSpPr>
        <p:spPr>
          <a:xfrm rot="5400000" flipH="false" flipV="false">
            <a:off x="9667875" y="4759325"/>
            <a:ext cx="920750" cy="1358900"/>
          </a:xfrm>
          <a:prstGeom prst="bentConnector2">
            <a:avLst/>
          </a:prstGeom>
          <a:ln w="25400">
            <a:solidFill>
              <a:srgbClr val="000000">
                <a:alpha val="100000"/>
              </a:srgbClr>
            </a:solidFill>
            <a:prstDash val="solid"/>
            <a:headEnd/>
            <a:tailEnd type="triangle"/>
          </a:ln>
        </p:spPr>
      </p:cxnSp>
      <p:sp>
        <p:nvSpPr>
          <p:cNvPr id="206" name=""/>
          <p:cNvSpPr txBox="true"/>
          <p:nvPr/>
        </p:nvSpPr>
        <p:spPr>
          <a:xfrm rot="0" flipH="false" flipV="false">
            <a:off x="9925050" y="3321459"/>
            <a:ext cx="1778000" cy="368300"/>
          </a:xfrm>
          <a:prstGeom prst="rect">
            <a:avLst/>
          </a:prstGeom>
          <a:ln w="12700">
            <a:prstDash val="solid"/>
            <a:miter lim="800000"/>
          </a:ln>
        </p:spPr>
        <p:txBody>
          <a:bodyPr>
            <a:spAutoFit/>
          </a:bodyPr>
          <a:p>
            <a:pPr/>
            <a:r>
              <a:rPr lang="en-US"/>
              <a:t>Yes</a:t>
            </a:r>
            <a:endParaRPr/>
          </a:p>
        </p:txBody>
      </p:sp>
      <p:sp>
        <p:nvSpPr>
          <p:cNvPr id="207" name=""/>
          <p:cNvSpPr txBox="true"/>
          <p:nvPr/>
        </p:nvSpPr>
        <p:spPr>
          <a:xfrm rot="0" flipH="false" flipV="false">
            <a:off x="8845550" y="4229100"/>
            <a:ext cx="1778000" cy="368300"/>
          </a:xfrm>
          <a:prstGeom prst="rect">
            <a:avLst/>
          </a:prstGeom>
          <a:ln w="12700">
            <a:prstDash val="solid"/>
            <a:miter lim="800000"/>
          </a:ln>
        </p:spPr>
        <p:txBody>
          <a:bodyPr>
            <a:spAutoFit/>
          </a:bodyPr>
          <a:p>
            <a:pPr/>
            <a:r>
              <a:rPr lang="en-US"/>
              <a:t>No</a:t>
            </a:r>
            <a:endParaRPr/>
          </a:p>
        </p:txBody>
      </p:sp>
    </p:spTree>
  </p:cSld>
</p:sld>
</file>

<file path=ppt/slides/slide21.xml><?xml version="1.0" encoding="utf-8"?>
<p:sld xmlns:a="http://schemas.openxmlformats.org/drawingml/2006/main" xmlns:p="http://schemas.openxmlformats.org/presentationml/2006/main">
  <p:cSld>
    <p:bg>
      <p:bgPr>
        <a:solidFill>
          <a:schemeClr val="bg1">
            <a:alpha val="100000"/>
          </a:schemeClr>
        </a:solidFill>
      </p:bgPr>
    </p:bg>
    <p:spTree>
      <p:nvGrpSpPr>
        <p:cNvPr id="208" name=""/>
        <p:cNvGrpSpPr/>
        <p:nvPr/>
      </p:nvGrpSpPr>
      <p:grpSpPr>
        <a:xfrm>
          <a:off x="0" y="0"/>
          <a:ext cx="0" cy="0"/>
          <a:chOff x="0" y="0"/>
          <a:chExt cx="0" cy="0"/>
        </a:xfrm>
      </p:grpSpPr>
      <p:sp>
        <p:nvSpPr>
          <p:cNvPr id="209"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调度虚拟化之参数视图隔离</a:t>
            </a:r>
            <a:endParaRPr/>
          </a:p>
        </p:txBody>
      </p:sp>
      <p:sp>
        <p:nvSpPr>
          <p:cNvPr id="210" name=""/>
          <p:cNvSpPr txBox="true"/>
          <p:nvPr/>
        </p:nvSpPr>
        <p:spPr>
          <a:xfrm rot="0" flipH="false" flipV="false">
            <a:off x="669693" y="1148713"/>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参数定义和初始化</a:t>
            </a:r>
            <a:endParaRPr/>
          </a:p>
        </p:txBody>
      </p:sp>
      <p:sp>
        <p:nvSpPr>
          <p:cNvPr id="211" name=""/>
          <p:cNvSpPr txBox="true"/>
          <p:nvPr/>
        </p:nvSpPr>
        <p:spPr>
          <a:xfrm rot="0" flipH="false" flipV="false">
            <a:off x="854980" y="2031623"/>
            <a:ext cx="6096000" cy="825500"/>
          </a:xfrm>
        </p:spPr>
        <p:txBody>
          <a:bodyPr vert="horz">
            <a:spAutoFit/>
          </a:bodyPr>
          <a:p>
            <a:pPr marL="0" indent="0" algn="l" defTabSz="914400">
              <a:lnSpc>
                <a:spcPct val="150000"/>
              </a:lnSpc>
              <a:spcBef>
                <a:spcPts val="0"/>
              </a:spcBef>
              <a:spcAft>
                <a:spcPts val="0"/>
              </a:spcAft>
            </a:pP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sz="1600" b="true">
                <a:solidFill>
                  <a:srgbClr val="000000">
                    <a:alpha val="100000"/>
                  </a:srgbClr>
                </a:solidFill>
                <a:latin typeface="Microsoft YaHei"/>
                <a:ea typeface="Microsoft YaHei"/>
                <a:cs typeface="+mn-cs"/>
              </a:rPr>
              <a:t>和参数的隔离需求都是</a:t>
            </a:r>
            <a:r>
              <a:rPr sz="1600" b="true">
                <a:solidFill>
                  <a:srgbClr val="FF0000">
                    <a:alpha val="100000"/>
                  </a:srgbClr>
                </a:solidFill>
                <a:latin typeface="Microsoft YaHei"/>
                <a:ea typeface="Microsoft YaHei"/>
                <a:cs typeface="+mn-cs"/>
              </a:rPr>
              <a:t>在每一个容器中存在且唯一</a:t>
            </a:r>
            <a:endParaRPr/>
          </a:p>
          <a:p>
            <a:pPr marL="0" indent="0" algn="l" defTabSz="914400">
              <a:lnSpc>
                <a:spcPct val="150000"/>
              </a:lnSpc>
              <a:spcBef>
                <a:spcPts val="0"/>
              </a:spcBef>
              <a:spcAft>
                <a:spcPts val="0"/>
              </a:spcAft>
            </a:pPr>
            <a:r>
              <a:rPr sz="1600" b="true">
                <a:solidFill>
                  <a:srgbClr val="000000">
                    <a:alpha val="100000"/>
                  </a:srgbClr>
                </a:solidFill>
                <a:latin typeface="Microsoft YaHei"/>
                <a:ea typeface="Microsoft YaHei"/>
                <a:cs typeface="+mn-cs"/>
              </a:rPr>
              <a:t>因此参数视图隔离页可以直接依赖</a:t>
            </a:r>
            <a:r>
              <a:rPr sz="1600" b="true">
                <a:solidFill>
                  <a:srgbClr val="000000">
                    <a:alpha val="100000"/>
                  </a:srgbClr>
                </a:solidFill>
                <a:latin typeface="Microsoft YaHei"/>
                <a:ea typeface="Microsoft YaHei"/>
                <a:cs typeface="+mn-cs"/>
              </a:rPr>
              <a:t>Pi</a:t>
            </a:r>
            <a:r>
              <a:rPr sz="1600" b="true">
                <a:solidFill>
                  <a:srgbClr val="000000">
                    <a:alpha val="100000"/>
                  </a:srgbClr>
                </a:solidFill>
                <a:latin typeface="Microsoft YaHei"/>
                <a:ea typeface="Microsoft YaHei"/>
                <a:cs typeface="+mn-cs"/>
              </a:rPr>
              <a:t>dNS</a:t>
            </a:r>
            <a:r>
              <a:rPr sz="1600" b="true">
                <a:solidFill>
                  <a:srgbClr val="000000">
                    <a:alpha val="100000"/>
                  </a:srgbClr>
                </a:solidFill>
                <a:latin typeface="Microsoft YaHei"/>
                <a:ea typeface="Microsoft YaHei"/>
                <a:cs typeface="+mn-cs"/>
              </a:rPr>
              <a:t>实现。</a:t>
            </a:r>
            <a:endParaRPr/>
          </a:p>
        </p:txBody>
      </p:sp>
      <p:sp>
        <p:nvSpPr>
          <p:cNvPr id="212" name=""/>
          <p:cNvSpPr txBox="true"/>
          <p:nvPr/>
        </p:nvSpPr>
        <p:spPr>
          <a:xfrm rot="0" flipH="false" flipV="false">
            <a:off x="985530" y="4167744"/>
            <a:ext cx="6096000" cy="1187450"/>
          </a:xfrm>
        </p:spPr>
        <p:txBody>
          <a:bodyPr vert="horz">
            <a:spAutoFit/>
          </a:bodyPr>
          <a:p>
            <a:pPr marL="0" indent="0" algn="l" defTabSz="914400">
              <a:lnSpc>
                <a:spcPct val="150000"/>
              </a:lnSpc>
              <a:spcBef>
                <a:spcPts val="0"/>
              </a:spcBef>
              <a:spcAft>
                <a:spcPts val="0"/>
              </a:spcAft>
            </a:pPr>
            <a:endParaRPr sz="1600" b="true">
              <a:solidFill>
                <a:srgbClr val="000000">
                  <a:alpha val="100000"/>
                </a:srgbClr>
              </a:solidFill>
              <a:latin typeface="Microsoft YaHei"/>
              <a:ea typeface="Microsoft YaHei"/>
              <a:cs typeface="+mn-cs"/>
            </a:endParaRPr>
          </a:p>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lang="zh-CN" sz="1600" b="true">
                <a:solidFill>
                  <a:srgbClr val="000000">
                    <a:alpha val="100000"/>
                  </a:srgbClr>
                </a:solidFill>
                <a:latin typeface="Microsoft YaHei"/>
                <a:ea typeface="Microsoft YaHei"/>
                <a:cs typeface="+mn-cs"/>
              </a:rPr>
              <a:t>加入对</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sz="1600" b="true">
                <a:solidFill>
                  <a:srgbClr val="000000">
                    <a:alpha val="100000"/>
                  </a:srgbClr>
                </a:solidFill>
                <a:latin typeface="Microsoft YaHei"/>
                <a:ea typeface="Microsoft YaHei"/>
                <a:cs typeface="+mn-cs"/>
              </a:rPr>
              <a:t>层级为</a:t>
            </a:r>
            <a:r>
              <a:rPr sz="1600" b="true">
                <a:solidFill>
                  <a:srgbClr val="000000">
                    <a:alpha val="100000"/>
                  </a:srgbClr>
                </a:solidFill>
                <a:latin typeface="Microsoft YaHei"/>
                <a:ea typeface="Microsoft YaHei"/>
                <a:cs typeface="+mn-cs"/>
              </a:rPr>
              <a:t>0</a:t>
            </a:r>
            <a:r>
              <a:rPr lang="zh-CN" sz="1600" b="true">
                <a:solidFill>
                  <a:srgbClr val="000000">
                    <a:alpha val="100000"/>
                  </a:srgbClr>
                </a:solidFill>
                <a:latin typeface="Microsoft YaHei"/>
                <a:ea typeface="Microsoft YaHei"/>
                <a:cs typeface="+mn-cs"/>
              </a:rPr>
              <a:t>的特判，当层级为</a:t>
            </a:r>
            <a:r>
              <a:rPr lang="en-US" sz="1600" b="true">
                <a:solidFill>
                  <a:srgbClr val="000000">
                    <a:alpha val="100000"/>
                  </a:srgbClr>
                </a:solidFill>
                <a:latin typeface="Microsoft YaHei"/>
                <a:ea typeface="Microsoft YaHei"/>
                <a:cs typeface="+mn-cs"/>
              </a:rPr>
              <a:t>0</a:t>
            </a:r>
            <a:r>
              <a:rPr lang="zh-CN" sz="1600" b="true">
                <a:solidFill>
                  <a:srgbClr val="000000">
                    <a:alpha val="100000"/>
                  </a:srgbClr>
                </a:solidFill>
                <a:latin typeface="Microsoft YaHei"/>
                <a:ea typeface="Microsoft YaHei"/>
                <a:cs typeface="+mn-cs"/>
              </a:rPr>
              <a:t>时，直接使用默认调度参数。</a:t>
            </a:r>
            <a:endParaRPr/>
          </a:p>
        </p:txBody>
      </p:sp>
      <p:sp>
        <p:nvSpPr>
          <p:cNvPr id="213" name=""/>
          <p:cNvSpPr txBox="true"/>
          <p:nvPr/>
        </p:nvSpPr>
        <p:spPr>
          <a:xfrm rot="0" flipH="false" flipV="false">
            <a:off x="985530" y="3163089"/>
            <a:ext cx="6337300" cy="1187450"/>
          </a:xfrm>
        </p:spPr>
        <p:txBody>
          <a:bodyPr vert="horz">
            <a:spAutoFit/>
          </a:bodyPr>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由于</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sz="1600" b="true">
                <a:solidFill>
                  <a:srgbClr val="000000">
                    <a:alpha val="100000"/>
                  </a:srgbClr>
                </a:solidFill>
                <a:latin typeface="Microsoft YaHei"/>
                <a:ea typeface="Microsoft YaHei"/>
                <a:cs typeface="+mn-cs"/>
              </a:rPr>
              <a:t>维护了</a:t>
            </a:r>
            <a:r>
              <a:rPr sz="1600" b="true">
                <a:solidFill>
                  <a:schemeClr val="accent5">
                    <a:lumMod val="75000"/>
                    <a:alpha val="100000"/>
                  </a:schemeClr>
                </a:solidFill>
                <a:latin typeface="Microsoft YaHei"/>
                <a:ea typeface="Microsoft YaHei"/>
                <a:cs typeface="+mn-cs"/>
              </a:rPr>
              <a:t>树状的层级结构</a:t>
            </a:r>
            <a:r>
              <a:rPr sz="1600" b="true">
                <a:solidFill>
                  <a:srgbClr val="000000">
                    <a:alpha val="100000"/>
                  </a:srgbClr>
                </a:solidFill>
                <a:latin typeface="Microsoft YaHei"/>
                <a:ea typeface="Microsoft YaHei"/>
                <a:cs typeface="+mn-cs"/>
              </a:rPr>
              <a:t>，由父层级的</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sz="1600" b="true">
                <a:solidFill>
                  <a:srgbClr val="000000">
                    <a:alpha val="100000"/>
                  </a:srgbClr>
                </a:solidFill>
                <a:latin typeface="Microsoft YaHei"/>
                <a:ea typeface="Microsoft YaHei"/>
                <a:cs typeface="+mn-cs"/>
              </a:rPr>
              <a:t>来创建新的子层级</a:t>
            </a:r>
            <a:r>
              <a:rPr sz="1600" b="true">
                <a:solidFill>
                  <a:srgbClr val="000000">
                    <a:alpha val="100000"/>
                  </a:srgbClr>
                </a:solidFill>
                <a:latin typeface="Microsoft YaHei"/>
                <a:ea typeface="Microsoft YaHei"/>
                <a:cs typeface="+mn-cs"/>
              </a:rPr>
              <a:t>的</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lang="zh-CN" sz="1600" b="true">
                <a:solidFill>
                  <a:srgbClr val="000000">
                    <a:alpha val="100000"/>
                  </a:srgbClr>
                </a:solidFill>
                <a:latin typeface="Microsoft YaHei"/>
                <a:ea typeface="Microsoft YaHei"/>
                <a:cs typeface="+mn-cs"/>
              </a:rPr>
              <a:t>。先</a:t>
            </a:r>
            <a:r>
              <a:rPr sz="1600" b="true">
                <a:solidFill>
                  <a:srgbClr val="000000">
                    <a:alpha val="100000"/>
                  </a:srgbClr>
                </a:solidFill>
                <a:latin typeface="Microsoft YaHei"/>
                <a:ea typeface="Microsoft YaHei"/>
                <a:cs typeface="+mn-cs"/>
              </a:rPr>
              <a:t>对根</a:t>
            </a:r>
            <a:r>
              <a:rPr sz="1600" b="true">
                <a:solidFill>
                  <a:srgbClr val="000000">
                    <a:alpha val="100000"/>
                  </a:srgbClr>
                </a:solidFill>
                <a:latin typeface="Microsoft YaHei"/>
                <a:ea typeface="Microsoft YaHei"/>
                <a:cs typeface="+mn-cs"/>
              </a:rPr>
              <a:t>Pi</a:t>
            </a:r>
            <a:r>
              <a:rPr sz="1600" b="true">
                <a:solidFill>
                  <a:srgbClr val="000000">
                    <a:alpha val="100000"/>
                  </a:srgbClr>
                </a:solidFill>
                <a:latin typeface="Microsoft YaHei"/>
                <a:ea typeface="Microsoft YaHei"/>
                <a:cs typeface="+mn-cs"/>
              </a:rPr>
              <a:t>dNS</a:t>
            </a:r>
            <a:r>
              <a:rPr sz="1600" b="true">
                <a:solidFill>
                  <a:srgbClr val="000000">
                    <a:alpha val="100000"/>
                  </a:srgbClr>
                </a:solidFill>
                <a:latin typeface="Microsoft YaHei"/>
                <a:ea typeface="Microsoft YaHei"/>
                <a:cs typeface="+mn-cs"/>
              </a:rPr>
              <a:t>中的</a:t>
            </a:r>
            <a:r>
              <a:rPr sz="1600" b="true">
                <a:solidFill>
                  <a:srgbClr val="000000">
                    <a:alpha val="100000"/>
                  </a:srgbClr>
                </a:solidFill>
                <a:latin typeface="Microsoft YaHei"/>
                <a:ea typeface="Microsoft YaHei"/>
                <a:cs typeface="+mn-cs"/>
              </a:rPr>
              <a:t>kernel</a:t>
            </a:r>
            <a:r>
              <a:rPr sz="1600" b="true">
                <a:solidFill>
                  <a:srgbClr val="000000">
                    <a:alpha val="100000"/>
                  </a:srgbClr>
                </a:solidFill>
                <a:latin typeface="Microsoft YaHei"/>
                <a:ea typeface="Microsoft YaHei"/>
                <a:cs typeface="+mn-cs"/>
              </a:rPr>
              <a:t>_para</a:t>
            </a:r>
            <a:r>
              <a:rPr sz="1600" b="true">
                <a:solidFill>
                  <a:srgbClr val="000000">
                    <a:alpha val="100000"/>
                  </a:srgbClr>
                </a:solidFill>
                <a:latin typeface="Microsoft YaHei"/>
                <a:ea typeface="Microsoft YaHei"/>
                <a:cs typeface="+mn-cs"/>
              </a:rPr>
              <a:t>进行初始化</a:t>
            </a:r>
            <a:r>
              <a:rPr lang="zh-CN" sz="1600" b="true">
                <a:solidFill>
                  <a:srgbClr val="000000">
                    <a:alpha val="100000"/>
                  </a:srgbClr>
                </a:solidFill>
                <a:latin typeface="Microsoft YaHei"/>
                <a:ea typeface="Microsoft YaHei"/>
                <a:cs typeface="+mn-cs"/>
              </a:rPr>
              <a:t>，子级</a:t>
            </a:r>
            <a:r>
              <a:rPr lang="en-US" sz="1600" b="true">
                <a:solidFill>
                  <a:srgbClr val="000000">
                    <a:alpha val="100000"/>
                  </a:srgbClr>
                </a:solidFill>
                <a:latin typeface="Microsoft YaHei"/>
                <a:ea typeface="Microsoft YaHei"/>
                <a:cs typeface="+mn-cs"/>
              </a:rPr>
              <a:t>PidNS</a:t>
            </a:r>
            <a:r>
              <a:rPr lang="zh-CN" sz="1600" b="true">
                <a:solidFill>
                  <a:srgbClr val="000000">
                    <a:alpha val="100000"/>
                  </a:srgbClr>
                </a:solidFill>
                <a:latin typeface="Microsoft YaHei"/>
                <a:ea typeface="Microsoft YaHei"/>
                <a:cs typeface="+mn-cs"/>
              </a:rPr>
              <a:t>继承父中的调度参数列表</a:t>
            </a:r>
            <a:r>
              <a:rPr lang="en-US" sz="1600" b="true">
                <a:solidFill>
                  <a:srgbClr val="000000">
                    <a:alpha val="100000"/>
                  </a:srgbClr>
                </a:solidFill>
                <a:latin typeface="Microsoft YaHei"/>
                <a:ea typeface="Microsoft YaHei"/>
                <a:cs typeface="+mn-cs"/>
              </a:rPr>
              <a:t>kernel_para</a:t>
            </a:r>
            <a:r>
              <a:rPr lang="zh-CN" sz="1600" b="true">
                <a:solidFill>
                  <a:srgbClr val="000000">
                    <a:alpha val="100000"/>
                  </a:srgbClr>
                </a:solidFill>
                <a:latin typeface="Microsoft YaHei"/>
                <a:ea typeface="Microsoft YaHei"/>
                <a:cs typeface="+mn-cs"/>
              </a:rPr>
              <a:t>。</a:t>
            </a:r>
            <a:endParaRPr/>
          </a:p>
        </p:txBody>
      </p:sp>
      <p:sp>
        <p:nvSpPr>
          <p:cNvPr id="214" name=""/>
          <p:cNvSpPr/>
          <p:nvPr/>
        </p:nvSpPr>
        <p:spPr>
          <a:xfrm rot="0" flipH="false" flipV="false">
            <a:off x="8898759" y="1514884"/>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sp>
        <p:nvSpPr>
          <p:cNvPr id="215" name=""/>
          <p:cNvSpPr/>
          <p:nvPr/>
        </p:nvSpPr>
        <p:spPr>
          <a:xfrm rot="0" flipH="false" flipV="false">
            <a:off x="8190271" y="2658559"/>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sp>
        <p:nvSpPr>
          <p:cNvPr id="216" name=""/>
          <p:cNvSpPr/>
          <p:nvPr/>
        </p:nvSpPr>
        <p:spPr>
          <a:xfrm rot="0" flipH="false" flipV="false">
            <a:off x="9739585" y="2658559"/>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sp>
        <p:nvSpPr>
          <p:cNvPr id="217" name=""/>
          <p:cNvSpPr/>
          <p:nvPr/>
        </p:nvSpPr>
        <p:spPr>
          <a:xfrm rot="0" flipH="false" flipV="false">
            <a:off x="7624330" y="4120120"/>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sp>
        <p:nvSpPr>
          <p:cNvPr id="218" name=""/>
          <p:cNvSpPr/>
          <p:nvPr/>
        </p:nvSpPr>
        <p:spPr>
          <a:xfrm rot="0" flipH="false" flipV="false">
            <a:off x="8775623" y="4120120"/>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sp>
        <p:nvSpPr>
          <p:cNvPr id="219" name=""/>
          <p:cNvSpPr/>
          <p:nvPr/>
        </p:nvSpPr>
        <p:spPr>
          <a:xfrm rot="0" flipH="false" flipV="false">
            <a:off x="10228416" y="4120120"/>
            <a:ext cx="735318" cy="641349"/>
          </a:xfrm>
          <a:prstGeom prst="ellipse">
            <a:avLst/>
          </a:prstGeom>
          <a:solidFill>
            <a:schemeClr val="accent6">
              <a:lumMod val="20000"/>
              <a:lumOff val="80000"/>
              <a:alpha val="100000"/>
            </a:schemeClr>
          </a:solidFill>
          <a:ln w="12700">
            <a:solidFill>
              <a:srgbClr val="5C5C5C">
                <a:alpha val="100000"/>
              </a:srgbClr>
            </a:solidFill>
            <a:prstDash val="solid"/>
            <a:miter lim="800000"/>
          </a:ln>
        </p:spPr>
        <p:txBody>
          <a:bodyPr anchor="ctr"/>
          <a:p>
            <a:pPr algn="ctr"/>
            <a:r>
              <a:rPr lang="en-US"/>
              <a:t>...</a:t>
            </a:r>
            <a:endParaRPr/>
          </a:p>
          <a:p>
            <a:pPr algn="ctr"/>
            <a:r>
              <a:rPr lang="en-US" sz="900"/>
              <a:t>kernel_para</a:t>
            </a:r>
            <a:endParaRPr/>
          </a:p>
        </p:txBody>
      </p:sp>
      <p:cxnSp>
        <p:nvCxnSpPr>
          <p:cNvPr id="220" name=""/>
          <p:cNvCxnSpPr>
            <a:stCxn id="214" idx="3"/>
            <a:endCxn id="215" idx="0"/>
          </p:cNvCxnSpPr>
          <p:nvPr/>
        </p:nvCxnSpPr>
        <p:spPr>
          <a:xfrm rot="0" flipH="true" flipV="false">
            <a:off x="8557930" y="2062310"/>
            <a:ext cx="448513" cy="596248"/>
          </a:xfrm>
          <a:prstGeom prst="straightConnector1"/>
          <a:ln w="25400">
            <a:solidFill>
              <a:srgbClr val="000000">
                <a:alpha val="100000"/>
              </a:srgbClr>
            </a:solidFill>
            <a:prstDash val="solid"/>
            <a:headEnd/>
            <a:tailEnd/>
          </a:ln>
        </p:spPr>
      </p:cxnSp>
      <p:cxnSp>
        <p:nvCxnSpPr>
          <p:cNvPr id="221" name=""/>
          <p:cNvCxnSpPr>
            <a:stCxn id="214" idx="5"/>
            <a:endCxn id="216" idx="0"/>
          </p:cNvCxnSpPr>
          <p:nvPr/>
        </p:nvCxnSpPr>
        <p:spPr>
          <a:xfrm rot="0" flipH="false" flipV="false">
            <a:off x="9526392" y="2062310"/>
            <a:ext cx="580851" cy="596248"/>
          </a:xfrm>
          <a:prstGeom prst="straightConnector1"/>
          <a:ln w="25400">
            <a:solidFill>
              <a:srgbClr val="000000">
                <a:alpha val="100000"/>
              </a:srgbClr>
            </a:solidFill>
            <a:prstDash val="solid"/>
            <a:headEnd/>
            <a:tailEnd/>
          </a:ln>
        </p:spPr>
      </p:cxnSp>
      <p:cxnSp>
        <p:nvCxnSpPr>
          <p:cNvPr id="222" name=""/>
          <p:cNvCxnSpPr>
            <a:stCxn id="215" idx="3"/>
            <a:endCxn id="217" idx="0"/>
          </p:cNvCxnSpPr>
          <p:nvPr/>
        </p:nvCxnSpPr>
        <p:spPr>
          <a:xfrm rot="0" flipH="true" flipV="false">
            <a:off x="7991989" y="3205985"/>
            <a:ext cx="305966" cy="914134"/>
          </a:xfrm>
          <a:prstGeom prst="straightConnector1"/>
          <a:ln w="25400">
            <a:solidFill>
              <a:srgbClr val="000000">
                <a:alpha val="100000"/>
              </a:srgbClr>
            </a:solidFill>
            <a:prstDash val="solid"/>
            <a:headEnd/>
            <a:tailEnd/>
          </a:ln>
        </p:spPr>
      </p:cxnSp>
      <p:cxnSp>
        <p:nvCxnSpPr>
          <p:cNvPr id="223" name=""/>
          <p:cNvCxnSpPr>
            <a:stCxn id="215" idx="5"/>
            <a:endCxn id="218" idx="0"/>
          </p:cNvCxnSpPr>
          <p:nvPr/>
        </p:nvCxnSpPr>
        <p:spPr>
          <a:xfrm rot="0" flipH="false" flipV="false">
            <a:off x="8817904" y="3205985"/>
            <a:ext cx="325377" cy="914134"/>
          </a:xfrm>
          <a:prstGeom prst="straightConnector1"/>
          <a:ln w="25400">
            <a:solidFill>
              <a:srgbClr val="000000">
                <a:alpha val="100000"/>
              </a:srgbClr>
            </a:solidFill>
            <a:prstDash val="solid"/>
            <a:headEnd/>
            <a:tailEnd/>
          </a:ln>
        </p:spPr>
      </p:cxnSp>
      <p:cxnSp>
        <p:nvCxnSpPr>
          <p:cNvPr id="224" name=""/>
          <p:cNvCxnSpPr>
            <a:stCxn id="216" idx="5"/>
            <a:endCxn id="219" idx="0"/>
          </p:cNvCxnSpPr>
          <p:nvPr/>
        </p:nvCxnSpPr>
        <p:spPr>
          <a:xfrm rot="0" flipH="false" flipV="false">
            <a:off x="10367218" y="3205985"/>
            <a:ext cx="228856" cy="914135"/>
          </a:xfrm>
          <a:prstGeom prst="straightConnector1"/>
          <a:ln w="25400">
            <a:solidFill>
              <a:srgbClr val="000000">
                <a:alpha val="100000"/>
              </a:srgbClr>
            </a:solidFill>
            <a:prstDash val="solid"/>
            <a:headEnd/>
            <a:tailEnd/>
          </a:ln>
        </p:spPr>
      </p:cxnSp>
      <p:sp>
        <p:nvSpPr>
          <p:cNvPr id="225" name=""/>
          <p:cNvSpPr/>
          <p:nvPr/>
        </p:nvSpPr>
        <p:spPr>
          <a:xfrm rot="0" flipH="false" flipV="false">
            <a:off x="9968766" y="1645059"/>
            <a:ext cx="334472" cy="213808"/>
          </a:xfrm>
          <a:prstGeom prst="rightArrow">
            <a:avLst/>
          </a:prstGeom>
          <a:solidFill>
            <a:schemeClr val="accent4">
              <a:lumMod val="20000"/>
              <a:lumOff val="80000"/>
              <a:alpha val="100000"/>
            </a:schemeClr>
          </a:solidFill>
          <a:ln w="12700">
            <a:solidFill>
              <a:srgbClr val="5C5C5C">
                <a:alpha val="100000"/>
              </a:srgbClr>
            </a:solidFill>
            <a:prstDash val="solid"/>
            <a:miter lim="800000"/>
          </a:ln>
        </p:spPr>
        <p:txBody>
          <a:bodyPr anchor="ctr"/>
          <a:p>
            <a:pPr algn="ctr"/>
            <a:endParaRPr/>
          </a:p>
        </p:txBody>
      </p:sp>
      <p:sp>
        <p:nvSpPr>
          <p:cNvPr id="226" name=""/>
          <p:cNvSpPr txBox="true"/>
          <p:nvPr/>
        </p:nvSpPr>
        <p:spPr>
          <a:xfrm rot="0" flipH="false" flipV="false">
            <a:off x="10367218" y="1679984"/>
            <a:ext cx="6096000" cy="273050"/>
          </a:xfrm>
        </p:spPr>
        <p:txBody>
          <a:bodyPr>
            <a:spAutoFit/>
          </a:bodyPr>
          <a:p>
            <a:pPr lvl="0"/>
            <a:r>
              <a:rPr lang="zh-CN" sz="1200" b="true">
                <a:solidFill>
                  <a:srgbClr val="000000">
                    <a:alpha val="100000"/>
                  </a:srgbClr>
                </a:solidFill>
                <a:latin typeface="Microsoft YaHei"/>
                <a:ea typeface="Microsoft YaHei"/>
              </a:rPr>
              <a:t>默认调度参数</a:t>
            </a:r>
            <a:endParaRPr/>
          </a:p>
        </p:txBody>
      </p:sp>
      <p:sp>
        <p:nvSpPr>
          <p:cNvPr id="227" name=""/>
          <p:cNvSpPr/>
          <p:nvPr/>
        </p:nvSpPr>
        <p:spPr>
          <a:xfrm rot="0" flipH="false" flipV="false">
            <a:off x="10963734" y="2752672"/>
            <a:ext cx="303334" cy="1688123"/>
          </a:xfrm>
          <a:prstGeom prst="rightBrace">
            <a:avLst/>
          </a:prstGeom>
          <a:ln w="38100">
            <a:solidFill>
              <a:srgbClr val="5c5c5c">
                <a:alpha val="100000"/>
              </a:srgbClr>
            </a:solidFill>
            <a:prstDash val="solid"/>
            <a:miter lim="800000"/>
          </a:ln>
        </p:spPr>
        <p:txBody>
          <a:bodyPr anchor="ctr"/>
          <a:p>
            <a:pPr algn="ctr"/>
            <a:endParaRPr/>
          </a:p>
        </p:txBody>
      </p:sp>
      <p:sp>
        <p:nvSpPr>
          <p:cNvPr id="228" name=""/>
          <p:cNvSpPr txBox="true"/>
          <p:nvPr/>
        </p:nvSpPr>
        <p:spPr>
          <a:xfrm rot="0" flipH="false" flipV="false">
            <a:off x="11267068" y="3473450"/>
            <a:ext cx="6096000" cy="273050"/>
          </a:xfrm>
        </p:spPr>
        <p:txBody>
          <a:bodyPr>
            <a:spAutoFit/>
          </a:bodyPr>
          <a:p>
            <a:pPr lvl="0"/>
            <a:r>
              <a:rPr sz="1200" b="true">
                <a:solidFill>
                  <a:srgbClr val="000000">
                    <a:alpha val="100000"/>
                  </a:srgbClr>
                </a:solidFill>
                <a:latin typeface="Microsoft YaHei"/>
                <a:ea typeface="Microsoft YaHei"/>
              </a:rPr>
              <a:t>kernel</a:t>
            </a:r>
            <a:r>
              <a:rPr sz="1200" b="true">
                <a:solidFill>
                  <a:srgbClr val="000000">
                    <a:alpha val="100000"/>
                  </a:srgbClr>
                </a:solidFill>
                <a:latin typeface="Microsoft YaHei"/>
                <a:ea typeface="Microsoft YaHei"/>
              </a:rPr>
              <a:t>_para</a:t>
            </a:r>
            <a:endParaRPr/>
          </a:p>
        </p:txBody>
      </p:sp>
    </p:spTree>
  </p:cSld>
</p:sld>
</file>

<file path=ppt/slides/slide22.xml><?xml version="1.0" encoding="utf-8"?>
<p:sld xmlns:a="http://schemas.openxmlformats.org/drawingml/2006/main" xmlns:p="http://schemas.openxmlformats.org/presentationml/2006/main">
  <p:cSld>
    <p:bg>
      <p:bgPr>
        <a:solidFill>
          <a:schemeClr val="bg1">
            <a:alpha val="100000"/>
          </a:schemeClr>
        </a:solidFill>
      </p:bgPr>
    </p:bg>
    <p:spTree>
      <p:nvGrpSpPr>
        <p:cNvPr id="229" name=""/>
        <p:cNvGrpSpPr/>
        <p:nvPr/>
      </p:nvGrpSpPr>
      <p:grpSpPr>
        <a:xfrm>
          <a:off x="0" y="0"/>
          <a:ext cx="0" cy="0"/>
          <a:chOff x="0" y="0"/>
          <a:chExt cx="0" cy="0"/>
        </a:xfrm>
      </p:grpSpPr>
      <p:sp>
        <p:nvSpPr>
          <p:cNvPr id="230"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调度虚拟化之参数视图隔离</a:t>
            </a:r>
            <a:endParaRPr/>
          </a:p>
        </p:txBody>
      </p:sp>
      <p:sp>
        <p:nvSpPr>
          <p:cNvPr id="231" name=""/>
          <p:cNvSpPr txBox="true"/>
          <p:nvPr/>
        </p:nvSpPr>
        <p:spPr>
          <a:xfrm rot="0" flipH="false" flipV="false">
            <a:off x="718202" y="1213259"/>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参数读写</a:t>
            </a:r>
            <a:endParaRPr/>
          </a:p>
        </p:txBody>
      </p:sp>
      <p:sp>
        <p:nvSpPr>
          <p:cNvPr id="232" name=""/>
          <p:cNvSpPr txBox="true"/>
          <p:nvPr/>
        </p:nvSpPr>
        <p:spPr>
          <a:xfrm rot="0" flipH="false" flipV="false">
            <a:off x="1269326" y="1816509"/>
            <a:ext cx="6775450" cy="419100"/>
          </a:xfrm>
        </p:spPr>
        <p:txBody>
          <a:bodyPr>
            <a:spAutoFit/>
          </a:bodyPr>
          <a:p>
            <a:pPr lvl="0">
              <a:lnSpc>
                <a:spcPct val="120000"/>
              </a:lnSpc>
            </a:pPr>
            <a:r>
              <a:rPr lang="en-US" sz="1800" b="true" spc="-10">
                <a:solidFill>
                  <a:schemeClr val="tx1">
                    <a:lumMod val="85000"/>
                    <a:lumOff val="15000"/>
                    <a:alpha val="100000"/>
                  </a:schemeClr>
                </a:solidFill>
                <a:latin typeface="微软雅黑"/>
                <a:ea typeface="微软雅黑"/>
                <a:cs typeface="+mn-cs"/>
              </a:rPr>
              <a:t>·</a:t>
            </a: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tx1">
                    <a:lumMod val="85000"/>
                    <a:lumOff val="15000"/>
                    <a:alpha val="100000"/>
                  </a:schemeClr>
                </a:solidFill>
                <a:latin typeface="微软雅黑"/>
                <a:ea typeface="微软雅黑"/>
                <a:cs typeface="+mn-cs"/>
              </a:rPr>
              <a:t>注册函数</a:t>
            </a:r>
            <a:endParaRPr/>
          </a:p>
        </p:txBody>
      </p:sp>
      <p:sp>
        <p:nvSpPr>
          <p:cNvPr id="233" name=""/>
          <p:cNvSpPr txBox="true"/>
          <p:nvPr/>
        </p:nvSpPr>
        <p:spPr>
          <a:xfrm rot="0" flipH="false" flipV="false">
            <a:off x="1397652" y="2280964"/>
            <a:ext cx="7200900" cy="1187450"/>
          </a:xfrm>
        </p:spPr>
        <p:txBody>
          <a:bodyPr>
            <a:spAutoFit/>
          </a:bodyPr>
          <a:p>
            <a:pPr marL="0" indent="0" algn="l" defTabSz="914400">
              <a:lnSpc>
                <a:spcPct val="150000"/>
              </a:lnSpc>
              <a:spcBef>
                <a:spcPts val="0"/>
              </a:spcBef>
              <a:spcAft>
                <a:spcPts val="0"/>
              </a:spcAft>
            </a:pPr>
            <a:r>
              <a:rPr lang="en-US" sz="1600" b="true">
                <a:latin typeface="Microsoft YaHei"/>
                <a:ea typeface="Microsoft YaHei"/>
                <a:cs typeface="+mn-cs"/>
              </a:rPr>
              <a:t>- sched_wakeup_granularity_ns</a:t>
            </a:r>
            <a:r>
              <a:rPr lang="zh-CN" sz="1600" b="true">
                <a:latin typeface="Microsoft YaHei"/>
                <a:ea typeface="Microsoft YaHei"/>
                <a:cs typeface="+mn-cs"/>
              </a:rPr>
              <a:t>的变量类型是</a:t>
            </a:r>
            <a:r>
              <a:rPr lang="zh-CN" sz="1600" b="true">
                <a:solidFill>
                  <a:schemeClr val="accent5">
                    <a:lumMod val="75000"/>
                    <a:alpha val="100000"/>
                  </a:schemeClr>
                </a:solidFill>
                <a:latin typeface="Microsoft YaHei"/>
                <a:ea typeface="Microsoft YaHei"/>
                <a:cs typeface="+mn-cs"/>
              </a:rPr>
              <a:t>无符号整数型</a:t>
            </a:r>
            <a:endParaRPr/>
          </a:p>
          <a:p>
            <a:pPr marL="0" indent="0" algn="l" defTabSz="914400">
              <a:lnSpc>
                <a:spcPct val="150000"/>
              </a:lnSpc>
              <a:spcBef>
                <a:spcPts val="0"/>
              </a:spcBef>
              <a:spcAft>
                <a:spcPts val="0"/>
              </a:spcAft>
            </a:pPr>
            <a:r>
              <a:rPr lang="en-US" sz="1600" b="true">
                <a:latin typeface="Microsoft YaHei"/>
                <a:ea typeface="Microsoft YaHei"/>
                <a:cs typeface="+mn-cs"/>
              </a:rPr>
              <a:t>- </a:t>
            </a:r>
            <a:r>
              <a:rPr lang="zh-CN" sz="1600" b="true">
                <a:latin typeface="Microsoft YaHei"/>
                <a:ea typeface="Microsoft YaHei"/>
                <a:cs typeface="+mn-cs"/>
              </a:rPr>
              <a:t>由于参数存在上下限范围，</a:t>
            </a:r>
            <a:r>
              <a:rPr sz="1600" b="true">
                <a:latin typeface="Microsoft YaHei"/>
                <a:ea typeface="Microsoft YaHei"/>
                <a:cs typeface="+mn-cs"/>
              </a:rPr>
              <a:t>使用</a:t>
            </a:r>
            <a:r>
              <a:rPr sz="1600" b="true">
                <a:solidFill>
                  <a:schemeClr val="accent5">
                    <a:lumMod val="75000"/>
                    <a:alpha val="100000"/>
                  </a:schemeClr>
                </a:solidFill>
                <a:latin typeface="Microsoft YaHei"/>
                <a:ea typeface="Microsoft YaHei"/>
                <a:cs typeface="+mn-cs"/>
              </a:rPr>
              <a:t>proc_dointvec_minma</a:t>
            </a:r>
            <a:r>
              <a:rPr sz="1600" b="true">
                <a:solidFill>
                  <a:schemeClr val="accent5">
                    <a:lumMod val="75000"/>
                    <a:alpha val="100000"/>
                  </a:schemeClr>
                </a:solidFill>
                <a:latin typeface="Microsoft YaHei"/>
                <a:ea typeface="Microsoft YaHei"/>
                <a:cs typeface="+mn-cs"/>
              </a:rPr>
              <a:t>x函数来</a:t>
            </a:r>
            <a:r>
              <a:rPr sz="1600" b="true">
                <a:solidFill>
                  <a:schemeClr val="accent5">
                    <a:lumMod val="75000"/>
                    <a:alpha val="100000"/>
                  </a:schemeClr>
                </a:solidFill>
                <a:latin typeface="Microsoft YaHei"/>
                <a:ea typeface="Microsoft YaHei"/>
                <a:cs typeface="+mn-cs"/>
              </a:rPr>
              <a:t>初始化参数范围。</a:t>
            </a:r>
            <a:endParaRPr/>
          </a:p>
        </p:txBody>
      </p:sp>
      <p:sp>
        <p:nvSpPr>
          <p:cNvPr id="234" name=""/>
          <p:cNvSpPr txBox="true"/>
          <p:nvPr/>
        </p:nvSpPr>
        <p:spPr>
          <a:xfrm rot="0" flipH="false" flipV="false">
            <a:off x="1269326" y="3590658"/>
            <a:ext cx="6775450" cy="419100"/>
          </a:xfrm>
        </p:spPr>
        <p:txBody>
          <a:bodyPr>
            <a:spAutoFit/>
          </a:bodyPr>
          <a:p>
            <a:pPr lvl="0">
              <a:lnSpc>
                <a:spcPct val="120000"/>
              </a:lnSpc>
            </a:pPr>
            <a:r>
              <a:rPr lang="en-US" sz="1800" b="true" spc="-10">
                <a:solidFill>
                  <a:schemeClr val="tx1">
                    <a:lumMod val="85000"/>
                    <a:lumOff val="15000"/>
                    <a:alpha val="100000"/>
                  </a:schemeClr>
                </a:solidFill>
                <a:latin typeface="微软雅黑"/>
                <a:ea typeface="微软雅黑"/>
                <a:cs typeface="+mn-cs"/>
              </a:rPr>
              <a:t>·</a:t>
            </a: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tx1">
                    <a:lumMod val="85000"/>
                    <a:lumOff val="15000"/>
                    <a:alpha val="100000"/>
                  </a:schemeClr>
                </a:solidFill>
                <a:latin typeface="微软雅黑"/>
                <a:ea typeface="微软雅黑"/>
                <a:cs typeface="+mn-cs"/>
              </a:rPr>
              <a:t>读写范围</a:t>
            </a:r>
            <a:endParaRPr/>
          </a:p>
        </p:txBody>
      </p:sp>
      <p:sp>
        <p:nvSpPr>
          <p:cNvPr id="235" name=""/>
          <p:cNvSpPr txBox="true"/>
          <p:nvPr/>
        </p:nvSpPr>
        <p:spPr>
          <a:xfrm rot="0" flipH="false" flipV="false">
            <a:off x="6096000" y="4224564"/>
            <a:ext cx="6007100" cy="1555750"/>
          </a:xfrm>
        </p:spPr>
        <p:txBody>
          <a:bodyPr vert="horz">
            <a:spAutoFit/>
          </a:bodyPr>
          <a:lstStyle/>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当通过</a:t>
            </a:r>
            <a:r>
              <a:rPr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Pro</a:t>
            </a:r>
            <a:r>
              <a:rPr sz="1600" b="true">
                <a:solidFill>
                  <a:srgbClr val="000000">
                    <a:alpha val="100000"/>
                  </a:srgbClr>
                </a:solidFill>
                <a:latin typeface="Microsoft YaHei"/>
                <a:ea typeface="Microsoft YaHei"/>
                <a:cs typeface="+mn-cs"/>
              </a:rPr>
              <a:t>cFS</a:t>
            </a:r>
            <a:r>
              <a:rPr sz="1600" b="true">
                <a:solidFill>
                  <a:srgbClr val="000000">
                    <a:alpha val="100000"/>
                  </a:srgbClr>
                </a:solidFill>
                <a:latin typeface="Microsoft YaHei"/>
                <a:ea typeface="Microsoft YaHei"/>
                <a:cs typeface="+mn-cs"/>
              </a:rPr>
              <a:t>对参数进行配置时，会进入到函数</a:t>
            </a:r>
            <a:endParaRPr/>
          </a:p>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do_proc_dointvec</a:t>
            </a:r>
            <a:r>
              <a:rPr sz="1600" b="true">
                <a:solidFill>
                  <a:srgbClr val="000000">
                    <a:alpha val="100000"/>
                  </a:srgbClr>
                </a:solidFill>
                <a:latin typeface="Microsoft YaHei"/>
                <a:ea typeface="Microsoft YaHei"/>
                <a:cs typeface="+mn-cs"/>
              </a:rPr>
              <a:t>中</a:t>
            </a:r>
            <a:endParaRPr/>
          </a:p>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在</a:t>
            </a:r>
            <a:r>
              <a:rPr sz="1600" b="true">
                <a:solidFill>
                  <a:srgbClr val="000000">
                    <a:alpha val="100000"/>
                  </a:srgbClr>
                </a:solidFill>
                <a:latin typeface="Microsoft YaHei"/>
                <a:ea typeface="Microsoft YaHei"/>
                <a:cs typeface="+mn-cs"/>
              </a:rPr>
              <a:t>do_proc_dointvec</a:t>
            </a:r>
            <a:r>
              <a:rPr sz="1600" b="true">
                <a:solidFill>
                  <a:srgbClr val="000000">
                    <a:alpha val="100000"/>
                  </a:srgbClr>
                </a:solidFill>
                <a:latin typeface="Microsoft YaHei"/>
                <a:ea typeface="Microsoft YaHei"/>
                <a:cs typeface="+mn-cs"/>
              </a:rPr>
              <a:t>函数获得最终进行操作的变量</a:t>
            </a:r>
            <a:r>
              <a:rPr lang="zh-CN" sz="1600" b="true">
                <a:solidFill>
                  <a:srgbClr val="000000">
                    <a:alpha val="100000"/>
                  </a:srgbClr>
                </a:solidFill>
                <a:latin typeface="Microsoft YaHei"/>
                <a:ea typeface="Microsoft YaHei"/>
                <a:cs typeface="+mn-cs"/>
              </a:rPr>
              <a:t>，</a:t>
            </a:r>
            <a:r>
              <a:rPr sz="1600" b="true">
                <a:solidFill>
                  <a:srgbClr val="000000">
                    <a:alpha val="100000"/>
                  </a:srgbClr>
                </a:solidFill>
                <a:latin typeface="Microsoft YaHei"/>
                <a:ea typeface="Microsoft YaHei"/>
                <a:cs typeface="+mn-cs"/>
              </a:rPr>
              <a:t>最后调用</a:t>
            </a:r>
            <a:r>
              <a:rPr sz="1600" b="true">
                <a:solidFill>
                  <a:srgbClr val="000000">
                    <a:alpha val="100000"/>
                  </a:srgbClr>
                </a:solidFill>
                <a:latin typeface="Microsoft YaHei"/>
                <a:ea typeface="Microsoft YaHei"/>
                <a:cs typeface="+mn-cs"/>
              </a:rPr>
              <a:t>_</a:t>
            </a:r>
            <a:endParaRPr/>
          </a:p>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_</a:t>
            </a:r>
            <a:r>
              <a:rPr sz="1600" b="true">
                <a:solidFill>
                  <a:srgbClr val="000000">
                    <a:alpha val="100000"/>
                  </a:srgbClr>
                </a:solidFill>
                <a:latin typeface="Microsoft YaHei"/>
                <a:ea typeface="Microsoft YaHei"/>
                <a:cs typeface="+mn-cs"/>
              </a:rPr>
              <a:t>_do_proc_dointvec</a:t>
            </a:r>
            <a:r>
              <a:rPr sz="1600" b="true">
                <a:solidFill>
                  <a:srgbClr val="000000">
                    <a:alpha val="100000"/>
                  </a:srgbClr>
                </a:solidFill>
                <a:latin typeface="Microsoft YaHei"/>
                <a:ea typeface="Microsoft YaHei"/>
                <a:cs typeface="+mn-cs"/>
              </a:rPr>
              <a:t>来进行最终的读写行为。</a:t>
            </a:r>
            <a:endParaRPr/>
          </a:p>
        </p:txBody>
      </p:sp>
      <p:sp>
        <p:nvSpPr>
          <p:cNvPr id="236" name=""/>
          <p:cNvSpPr txBox="true"/>
          <p:nvPr/>
        </p:nvSpPr>
        <p:spPr>
          <a:xfrm rot="0" flipH="false" flipV="false">
            <a:off x="1269326" y="4132001"/>
            <a:ext cx="4743450" cy="1917700"/>
          </a:xfrm>
        </p:spPr>
        <p:txBody>
          <a:bodyPr vert="horz">
            <a:spAutoFit/>
          </a:bodyPr>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通过</a:t>
            </a:r>
            <a:r>
              <a:rPr sz="1600" b="true">
                <a:solidFill>
                  <a:srgbClr val="000000">
                    <a:alpha val="100000"/>
                  </a:srgbClr>
                </a:solidFill>
                <a:latin typeface="Microsoft YaHei"/>
                <a:ea typeface="Microsoft YaHei"/>
                <a:cs typeface="+mn-cs"/>
              </a:rPr>
              <a:t>P</a:t>
            </a:r>
            <a:r>
              <a:rPr sz="1600" b="true">
                <a:solidFill>
                  <a:srgbClr val="000000">
                    <a:alpha val="100000"/>
                  </a:srgbClr>
                </a:solidFill>
                <a:latin typeface="Microsoft YaHei"/>
                <a:ea typeface="Microsoft YaHei"/>
                <a:cs typeface="+mn-cs"/>
              </a:rPr>
              <a:t>idNS</a:t>
            </a:r>
            <a:r>
              <a:rPr sz="1600" b="true">
                <a:solidFill>
                  <a:srgbClr val="000000">
                    <a:alpha val="100000"/>
                  </a:srgbClr>
                </a:solidFill>
                <a:latin typeface="Microsoft YaHei"/>
                <a:ea typeface="Microsoft YaHei"/>
                <a:cs typeface="+mn-cs"/>
              </a:rPr>
              <a:t>提供的接口</a:t>
            </a:r>
            <a:r>
              <a:rPr sz="1600" b="true">
                <a:solidFill>
                  <a:srgbClr val="000000">
                    <a:alpha val="100000"/>
                  </a:srgbClr>
                </a:solidFill>
                <a:latin typeface="Microsoft YaHei"/>
                <a:ea typeface="Microsoft YaHei"/>
                <a:cs typeface="+mn-cs"/>
              </a:rPr>
              <a:t>tasks_active_pid_ns</a:t>
            </a:r>
            <a:r>
              <a:rPr sz="1600" b="true">
                <a:solidFill>
                  <a:srgbClr val="000000">
                    <a:alpha val="100000"/>
                  </a:srgbClr>
                </a:solidFill>
                <a:latin typeface="Microsoft YaHei"/>
                <a:ea typeface="Microsoft YaHei"/>
                <a:cs typeface="+mn-cs"/>
              </a:rPr>
              <a:t>获得当前正在运</a:t>
            </a:r>
            <a:r>
              <a:rPr sz="1600" b="true">
                <a:solidFill>
                  <a:srgbClr val="000000">
                    <a:alpha val="100000"/>
                  </a:srgbClr>
                </a:solidFill>
                <a:latin typeface="Microsoft YaHei"/>
                <a:ea typeface="Microsoft YaHei"/>
                <a:cs typeface="+mn-cs"/>
              </a:rPr>
              <a:t>行进程</a:t>
            </a:r>
            <a:r>
              <a:rPr sz="1600" b="true">
                <a:solidFill>
                  <a:srgbClr val="000000">
                    <a:alpha val="100000"/>
                  </a:srgbClr>
                </a:solidFill>
                <a:latin typeface="Microsoft YaHei"/>
                <a:ea typeface="Microsoft YaHei"/>
                <a:cs typeface="+mn-cs"/>
              </a:rPr>
              <a:t>c</a:t>
            </a:r>
            <a:r>
              <a:rPr sz="1600" b="true">
                <a:solidFill>
                  <a:srgbClr val="000000">
                    <a:alpha val="100000"/>
                  </a:srgbClr>
                </a:solidFill>
                <a:latin typeface="Microsoft YaHei"/>
                <a:ea typeface="Microsoft YaHei"/>
                <a:cs typeface="+mn-cs"/>
              </a:rPr>
              <a:t>urrent</a:t>
            </a:r>
            <a:r>
              <a:rPr sz="1600" b="true">
                <a:solidFill>
                  <a:srgbClr val="000000">
                    <a:alpha val="100000"/>
                  </a:srgbClr>
                </a:solidFill>
                <a:latin typeface="Microsoft YaHei"/>
                <a:ea typeface="Microsoft YaHei"/>
                <a:cs typeface="+mn-cs"/>
              </a:rPr>
              <a:t>的命名空间</a:t>
            </a:r>
            <a:r>
              <a:rPr lang="zh-CN" sz="1600" b="true">
                <a:solidFill>
                  <a:srgbClr val="000000">
                    <a:alpha val="100000"/>
                  </a:srgbClr>
                </a:solidFill>
                <a:latin typeface="Microsoft YaHei"/>
                <a:ea typeface="Microsoft YaHei"/>
                <a:cs typeface="+mn-cs"/>
              </a:rPr>
              <a:t>，</a:t>
            </a:r>
            <a:r>
              <a:rPr sz="1600" b="true">
                <a:solidFill>
                  <a:srgbClr val="000000">
                    <a:alpha val="100000"/>
                  </a:srgbClr>
                </a:solidFill>
                <a:latin typeface="Microsoft YaHei"/>
                <a:ea typeface="Microsoft YaHei"/>
                <a:cs typeface="+mn-cs"/>
              </a:rPr>
              <a:t>最终被处理的参数指向对应</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lang="zh-CN" sz="1600" b="true">
                <a:solidFill>
                  <a:srgbClr val="000000">
                    <a:alpha val="100000"/>
                  </a:srgbClr>
                </a:solidFill>
                <a:latin typeface="Microsoft YaHei"/>
                <a:ea typeface="Microsoft YaHei"/>
                <a:cs typeface="+mn-cs"/>
              </a:rPr>
              <a:t>内的参</a:t>
            </a:r>
            <a:r>
              <a:rPr lang="zh-CN" sz="1600" b="true">
                <a:solidFill>
                  <a:srgbClr val="000000">
                    <a:alpha val="100000"/>
                  </a:srgbClr>
                </a:solidFill>
                <a:latin typeface="Microsoft YaHei"/>
                <a:ea typeface="Microsoft YaHei"/>
                <a:cs typeface="+mn-cs"/>
              </a:rPr>
              <a:t>数，将</a:t>
            </a:r>
            <a:r>
              <a:rPr sz="1600" b="true">
                <a:solidFill>
                  <a:srgbClr val="000000">
                    <a:alpha val="100000"/>
                  </a:srgbClr>
                </a:solidFill>
                <a:latin typeface="Microsoft YaHei"/>
                <a:ea typeface="Microsoft YaHei"/>
                <a:cs typeface="+mn-cs"/>
              </a:rPr>
              <a:t>_</a:t>
            </a:r>
            <a:r>
              <a:rPr sz="1600" b="true">
                <a:solidFill>
                  <a:srgbClr val="000000">
                    <a:alpha val="100000"/>
                  </a:srgbClr>
                </a:solidFill>
                <a:latin typeface="Microsoft YaHei"/>
                <a:ea typeface="Microsoft YaHei"/>
                <a:cs typeface="+mn-cs"/>
              </a:rPr>
              <a:t>_do_proc_dointvec</a:t>
            </a:r>
            <a:r>
              <a:rPr sz="1600" b="true">
                <a:solidFill>
                  <a:srgbClr val="000000">
                    <a:alpha val="100000"/>
                  </a:srgbClr>
                </a:solidFill>
                <a:latin typeface="Microsoft YaHei"/>
                <a:ea typeface="Microsoft YaHei"/>
                <a:cs typeface="+mn-cs"/>
              </a:rPr>
              <a:t>中的读写作用到</a:t>
            </a:r>
            <a:r>
              <a:rPr sz="1600" b="true">
                <a:solidFill>
                  <a:srgbClr val="000000">
                    <a:alpha val="100000"/>
                  </a:srgbClr>
                </a:solidFill>
                <a:latin typeface="Microsoft YaHei"/>
                <a:ea typeface="Microsoft YaHei"/>
                <a:cs typeface="+mn-cs"/>
              </a:rPr>
              <a:t>c</a:t>
            </a:r>
            <a:r>
              <a:rPr sz="1600" b="true">
                <a:solidFill>
                  <a:srgbClr val="000000">
                    <a:alpha val="100000"/>
                  </a:srgbClr>
                </a:solidFill>
                <a:latin typeface="Microsoft YaHei"/>
                <a:ea typeface="Microsoft YaHei"/>
                <a:cs typeface="+mn-cs"/>
              </a:rPr>
              <a:t>urrent</a:t>
            </a:r>
            <a:r>
              <a:rPr sz="1600" b="true">
                <a:solidFill>
                  <a:srgbClr val="000000">
                    <a:alpha val="100000"/>
                  </a:srgbClr>
                </a:solidFill>
                <a:latin typeface="Microsoft YaHei"/>
                <a:ea typeface="Microsoft YaHei"/>
                <a:cs typeface="+mn-cs"/>
              </a:rPr>
              <a:t>所属</a:t>
            </a:r>
            <a:r>
              <a:rPr sz="1600" b="true">
                <a:solidFill>
                  <a:srgbClr val="000000">
                    <a:alpha val="100000"/>
                  </a:srgbClr>
                </a:solidFill>
                <a:latin typeface="Microsoft YaHei"/>
                <a:ea typeface="Microsoft YaHei"/>
                <a:cs typeface="+mn-cs"/>
              </a:rPr>
              <a:t>Pid</a:t>
            </a:r>
            <a:r>
              <a:rPr sz="1600" b="true">
                <a:solidFill>
                  <a:srgbClr val="000000">
                    <a:alpha val="100000"/>
                  </a:srgbClr>
                </a:solidFill>
                <a:latin typeface="Microsoft YaHei"/>
                <a:ea typeface="Microsoft YaHei"/>
                <a:cs typeface="+mn-cs"/>
              </a:rPr>
              <a:t>NS</a:t>
            </a:r>
            <a:r>
              <a:rPr sz="1600" b="true">
                <a:solidFill>
                  <a:srgbClr val="000000">
                    <a:alpha val="100000"/>
                  </a:srgbClr>
                </a:solidFill>
                <a:latin typeface="Microsoft YaHei"/>
                <a:ea typeface="Microsoft YaHei"/>
                <a:cs typeface="+mn-cs"/>
              </a:rPr>
              <a:t>内的调</a:t>
            </a:r>
            <a:r>
              <a:rPr sz="1600" b="true">
                <a:solidFill>
                  <a:srgbClr val="000000">
                    <a:alpha val="100000"/>
                  </a:srgbClr>
                </a:solidFill>
                <a:latin typeface="Microsoft YaHei"/>
                <a:ea typeface="Microsoft YaHei"/>
                <a:cs typeface="+mn-cs"/>
              </a:rPr>
              <a:t>度参数列表上</a:t>
            </a:r>
            <a:endParaRPr/>
          </a:p>
        </p:txBody>
      </p:sp>
    </p:spTree>
  </p:cSld>
</p:sld>
</file>

<file path=ppt/slides/slide23.xml><?xml version="1.0" encoding="utf-8"?>
<p:sld xmlns:a="http://schemas.openxmlformats.org/drawingml/2006/main" xmlns:p="http://schemas.openxmlformats.org/presentationml/2006/main">
  <p:cSld>
    <p:bg>
      <p:bgPr>
        <a:solidFill>
          <a:schemeClr val="bg1">
            <a:alpha val="100000"/>
          </a:schemeClr>
        </a:solidFill>
      </p:bgPr>
    </p:bg>
    <p:spTree>
      <p:nvGrpSpPr>
        <p:cNvPr id="237" name=""/>
        <p:cNvGrpSpPr/>
        <p:nvPr/>
      </p:nvGrpSpPr>
      <p:grpSpPr>
        <a:xfrm>
          <a:off x="0" y="0"/>
          <a:ext cx="0" cy="0"/>
          <a:chOff x="0" y="0"/>
          <a:chExt cx="0" cy="0"/>
        </a:xfrm>
      </p:grpSpPr>
      <p:sp>
        <p:nvSpPr>
          <p:cNvPr id="238" name=""/>
          <p:cNvSpPr txBox="true"/>
          <p:nvPr/>
        </p:nvSpPr>
        <p:spPr>
          <a:xfrm rot="0" flipH="false" flipV="false">
            <a:off x="718202" y="1213259"/>
            <a:ext cx="6775450" cy="603250"/>
          </a:xfrm>
        </p:spPr>
        <p:txBody>
          <a:bodyPr>
            <a:spAutoFit/>
          </a:bodyPr>
          <a:p>
            <a:pPr lvl="0">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参数适配</a:t>
            </a:r>
            <a:endParaRPr/>
          </a:p>
        </p:txBody>
      </p:sp>
      <p:sp>
        <p:nvSpPr>
          <p:cNvPr id="239" name="文本占位符 163"/>
          <p:cNvSpPr txBox="true">
            <a:spLocks noGrp="true"/>
          </p:cNvSpPr>
          <p:nvPr userDrawn="true"/>
        </p:nvSpPr>
        <p:spPr>
          <a:xfrm rot="0" flipH="false" flipV="false">
            <a:off x="566962" y="265803"/>
            <a:ext cx="8732433" cy="603250"/>
          </a:xfrm>
          <a:prstGeom prst="rect">
            <a:avLst/>
          </a:prstGeom>
          <a:ln>
            <a:extLst/>
          </a:ln>
        </p:spPr>
        <p:txBody>
          <a:bodyPr vert="horz" lIns="91440" tIns="45720" rIns="91440" bIns="45720" anchor="ctr">
            <a:no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800" b="true">
                <a:solidFill>
                  <a:srgbClr val="000000">
                    <a:alpha val="100000"/>
                  </a:srgbClr>
                </a:solidFill>
                <a:latin typeface="SimHei"/>
                <a:ea typeface="SimHei"/>
              </a:rPr>
              <a:t>系统设计</a:t>
            </a:r>
            <a:r>
              <a:rPr lang="en-US" sz="3800" b="true">
                <a:solidFill>
                  <a:srgbClr val="000000">
                    <a:alpha val="100000"/>
                  </a:srgbClr>
                </a:solidFill>
                <a:latin typeface="SimHei"/>
                <a:ea typeface="SimHei"/>
              </a:rPr>
              <a:t>-</a:t>
            </a:r>
            <a:r>
              <a:rPr lang="zh-CN" sz="3800" b="true">
                <a:solidFill>
                  <a:srgbClr val="000000">
                    <a:alpha val="100000"/>
                  </a:srgbClr>
                </a:solidFill>
                <a:latin typeface="SimHei"/>
                <a:ea typeface="SimHei"/>
              </a:rPr>
              <a:t>调度虚拟化之参数视图隔离</a:t>
            </a:r>
            <a:endParaRPr/>
          </a:p>
        </p:txBody>
      </p:sp>
      <p:sp>
        <p:nvSpPr>
          <p:cNvPr id="240" name=""/>
          <p:cNvSpPr txBox="true"/>
          <p:nvPr/>
        </p:nvSpPr>
        <p:spPr>
          <a:xfrm rot="0" flipH="false" flipV="false">
            <a:off x="1060450" y="2097365"/>
            <a:ext cx="9569450" cy="336550"/>
          </a:xfrm>
        </p:spPr>
        <p:txBody>
          <a:bodyPr vert="horz">
            <a:spAutoFit/>
          </a:bodyPr>
          <a:p>
            <a:pPr/>
            <a:r>
              <a:rPr lang="en-US" sz="1600" b="true">
                <a:solidFill>
                  <a:schemeClr val="tx1">
                    <a:alpha val="100000"/>
                  </a:schemeClr>
                </a:solidFill>
                <a:latin typeface="Microsoft YaHei"/>
                <a:ea typeface="Microsoft YaHei"/>
                <a:cs typeface="+mn-cs"/>
              </a:rPr>
              <a:t>-</a:t>
            </a:r>
            <a:r>
              <a:rPr lang="en-US" sz="1600" b="true">
                <a:solidFill>
                  <a:schemeClr val="accent5">
                    <a:lumMod val="75000"/>
                    <a:alpha val="100000"/>
                  </a:schemeClr>
                </a:solidFill>
                <a:latin typeface="Microsoft YaHei"/>
                <a:ea typeface="Microsoft YaHei"/>
                <a:cs typeface="+mn-cs"/>
              </a:rPr>
              <a:t>  </a:t>
            </a:r>
            <a:r>
              <a:rPr sz="1600" b="true">
                <a:solidFill>
                  <a:schemeClr val="accent5">
                    <a:lumMod val="75000"/>
                    <a:alpha val="100000"/>
                  </a:schemeClr>
                </a:solidFill>
                <a:latin typeface="Microsoft YaHei"/>
                <a:ea typeface="Microsoft YaHei"/>
                <a:cs typeface="+mn-cs"/>
              </a:rPr>
              <a:t>sched_wakeup_granularity_ns参数主要作用于wakep_gran函数</a:t>
            </a:r>
            <a:r>
              <a:rPr lang="zh-CN" sz="1600" b="true">
                <a:solidFill>
                  <a:srgbClr val="000000">
                    <a:alpha val="100000"/>
                  </a:srgbClr>
                </a:solidFill>
                <a:latin typeface="Microsoft YaHei"/>
                <a:ea typeface="Microsoft YaHei"/>
                <a:cs typeface="+mn-cs"/>
              </a:rPr>
              <a:t>，以其为例实现了参数隔离的适配</a:t>
            </a:r>
            <a:endParaRPr/>
          </a:p>
        </p:txBody>
      </p:sp>
      <p:sp>
        <p:nvSpPr>
          <p:cNvPr id="241" name=""/>
          <p:cNvSpPr txBox="true"/>
          <p:nvPr/>
        </p:nvSpPr>
        <p:spPr>
          <a:xfrm rot="0" flipH="false" flipV="false">
            <a:off x="1060450" y="2672174"/>
            <a:ext cx="3822700" cy="3384550"/>
          </a:xfrm>
        </p:spPr>
        <p:txBody>
          <a:bodyPr vert="horz">
            <a:spAutoFit/>
          </a:bodyPr>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在对参数</a:t>
            </a:r>
            <a:r>
              <a:rPr sz="1600" b="true">
                <a:solidFill>
                  <a:srgbClr val="000000">
                    <a:alpha val="100000"/>
                  </a:srgbClr>
                </a:solidFill>
                <a:latin typeface="Microsoft YaHei"/>
                <a:ea typeface="Microsoft YaHei"/>
                <a:cs typeface="+mn-cs"/>
              </a:rPr>
              <a:t>sched_wakeup</a:t>
            </a:r>
            <a:r>
              <a:rPr sz="1600" b="true">
                <a:solidFill>
                  <a:srgbClr val="000000">
                    <a:alpha val="100000"/>
                  </a:srgbClr>
                </a:solidFill>
                <a:latin typeface="Microsoft YaHei"/>
                <a:ea typeface="Microsoft YaHei"/>
                <a:cs typeface="+mn-cs"/>
              </a:rPr>
              <a:t>_</a:t>
            </a:r>
            <a:endParaRPr/>
          </a:p>
          <a:p>
            <a:pPr marL="0" indent="0" algn="l" defTabSz="914400">
              <a:lnSpc>
                <a:spcPct val="150000"/>
              </a:lnSpc>
              <a:spcBef>
                <a:spcPts val="0"/>
              </a:spcBef>
              <a:spcAft>
                <a:spcPts val="0"/>
              </a:spcAft>
            </a:pPr>
            <a:r>
              <a:rPr sz="1600" b="true">
                <a:solidFill>
                  <a:srgbClr val="000000">
                    <a:alpha val="100000"/>
                  </a:srgbClr>
                </a:solidFill>
                <a:latin typeface="Microsoft YaHei"/>
                <a:ea typeface="Microsoft YaHei"/>
                <a:cs typeface="+mn-cs"/>
              </a:rPr>
              <a:t>granularity_ns</a:t>
            </a:r>
            <a:r>
              <a:rPr sz="1600" b="true">
                <a:solidFill>
                  <a:srgbClr val="000000">
                    <a:alpha val="100000"/>
                  </a:srgbClr>
                </a:solidFill>
                <a:latin typeface="Microsoft YaHei"/>
                <a:ea typeface="Microsoft YaHei"/>
                <a:cs typeface="+mn-cs"/>
              </a:rPr>
              <a:t>进行访问前，首先需要通过</a:t>
            </a:r>
            <a:r>
              <a:rPr sz="1600" b="true">
                <a:solidFill>
                  <a:srgbClr val="000000">
                    <a:alpha val="100000"/>
                  </a:srgbClr>
                </a:solidFill>
                <a:latin typeface="Microsoft YaHei"/>
                <a:ea typeface="Microsoft YaHei"/>
                <a:cs typeface="+mn-cs"/>
              </a:rPr>
              <a:t>P</a:t>
            </a:r>
            <a:r>
              <a:rPr sz="1600" b="true">
                <a:solidFill>
                  <a:srgbClr val="000000">
                    <a:alpha val="100000"/>
                  </a:srgbClr>
                </a:solidFill>
                <a:latin typeface="Microsoft YaHei"/>
                <a:ea typeface="Microsoft YaHei"/>
                <a:cs typeface="+mn-cs"/>
              </a:rPr>
              <a:t>idNS</a:t>
            </a:r>
            <a:r>
              <a:rPr sz="1600" b="true">
                <a:solidFill>
                  <a:srgbClr val="000000">
                    <a:alpha val="100000"/>
                  </a:srgbClr>
                </a:solidFill>
                <a:latin typeface="Microsoft YaHei"/>
                <a:ea typeface="Microsoft YaHei"/>
                <a:cs typeface="+mn-cs"/>
              </a:rPr>
              <a:t>提供的接口</a:t>
            </a:r>
            <a:r>
              <a:rPr sz="1600" b="true">
                <a:solidFill>
                  <a:srgbClr val="000000">
                    <a:alpha val="100000"/>
                  </a:srgbClr>
                </a:solidFill>
                <a:latin typeface="Microsoft YaHei"/>
                <a:ea typeface="Microsoft YaHei"/>
                <a:cs typeface="+mn-cs"/>
              </a:rPr>
              <a:t>tasks_active_</a:t>
            </a:r>
            <a:endParaRPr/>
          </a:p>
          <a:p>
            <a:pPr marL="0" indent="0" algn="l" defTabSz="914400">
              <a:lnSpc>
                <a:spcPct val="150000"/>
              </a:lnSpc>
              <a:spcBef>
                <a:spcPts val="0"/>
              </a:spcBef>
              <a:spcAft>
                <a:spcPts val="0"/>
              </a:spcAft>
            </a:pPr>
            <a:r>
              <a:rPr sz="1600" b="true">
                <a:solidFill>
                  <a:srgbClr val="000000">
                    <a:alpha val="100000"/>
                  </a:srgbClr>
                </a:solidFill>
                <a:latin typeface="Microsoft YaHei"/>
                <a:ea typeface="Microsoft YaHei"/>
                <a:cs typeface="+mn-cs"/>
              </a:rPr>
              <a:t>pid_ns</a:t>
            </a:r>
            <a:r>
              <a:rPr sz="1600" b="true">
                <a:solidFill>
                  <a:srgbClr val="000000">
                    <a:alpha val="100000"/>
                  </a:srgbClr>
                </a:solidFill>
                <a:latin typeface="Microsoft YaHei"/>
                <a:ea typeface="Microsoft YaHei"/>
                <a:cs typeface="+mn-cs"/>
              </a:rPr>
              <a:t>获得当前所需判断的调度实体</a:t>
            </a:r>
            <a:r>
              <a:rPr sz="1600" b="true">
                <a:solidFill>
                  <a:srgbClr val="000000">
                    <a:alpha val="100000"/>
                  </a:srgbClr>
                </a:solidFill>
                <a:latin typeface="Microsoft YaHei"/>
                <a:ea typeface="Microsoft YaHei"/>
                <a:cs typeface="+mn-cs"/>
              </a:rPr>
              <a:t>s</a:t>
            </a:r>
            <a:r>
              <a:rPr sz="1600" b="true">
                <a:solidFill>
                  <a:srgbClr val="000000">
                    <a:alpha val="100000"/>
                  </a:srgbClr>
                </a:solidFill>
                <a:latin typeface="Microsoft YaHei"/>
                <a:ea typeface="Microsoft YaHei"/>
                <a:cs typeface="+mn-cs"/>
              </a:rPr>
              <a:t>e</a:t>
            </a:r>
            <a:r>
              <a:rPr sz="1600" b="true">
                <a:solidFill>
                  <a:srgbClr val="000000">
                    <a:alpha val="100000"/>
                  </a:srgbClr>
                </a:solidFill>
                <a:latin typeface="Microsoft YaHei"/>
                <a:ea typeface="Microsoft YaHei"/>
                <a:cs typeface="+mn-cs"/>
              </a:rPr>
              <a:t>所在的命名空间，</a:t>
            </a:r>
            <a:endParaRPr/>
          </a:p>
          <a:p>
            <a:pPr marL="0" indent="0" algn="l" defTabSz="914400">
              <a:lnSpc>
                <a:spcPct val="150000"/>
              </a:lnSpc>
              <a:spcBef>
                <a:spcPts val="0"/>
              </a:spcBef>
              <a:spcAft>
                <a:spcPts val="0"/>
              </a:spcAft>
            </a:pPr>
            <a:r>
              <a:rPr lang="en-US" sz="1600" b="true">
                <a:solidFill>
                  <a:srgbClr val="000000">
                    <a:alpha val="100000"/>
                  </a:srgbClr>
                </a:solidFill>
                <a:latin typeface="Microsoft YaHei"/>
                <a:ea typeface="Microsoft YaHei"/>
                <a:cs typeface="+mn-cs"/>
              </a:rPr>
              <a:t>    </a:t>
            </a:r>
            <a:r>
              <a:rPr sz="1600" b="true">
                <a:solidFill>
                  <a:srgbClr val="000000">
                    <a:alpha val="100000"/>
                  </a:srgbClr>
                </a:solidFill>
                <a:latin typeface="Microsoft YaHei"/>
                <a:ea typeface="Microsoft YaHei"/>
                <a:cs typeface="+mn-cs"/>
              </a:rPr>
              <a:t>然后将计算时使用的参数</a:t>
            </a:r>
            <a:r>
              <a:rPr sz="1600" b="true">
                <a:solidFill>
                  <a:srgbClr val="000000">
                    <a:alpha val="100000"/>
                  </a:srgbClr>
                </a:solidFill>
                <a:latin typeface="Microsoft YaHei"/>
                <a:ea typeface="Microsoft YaHei"/>
                <a:cs typeface="+mn-cs"/>
              </a:rPr>
              <a:t>g</a:t>
            </a:r>
            <a:r>
              <a:rPr sz="1600" b="true">
                <a:solidFill>
                  <a:srgbClr val="000000">
                    <a:alpha val="100000"/>
                  </a:srgbClr>
                </a:solidFill>
                <a:latin typeface="Microsoft YaHei"/>
                <a:ea typeface="Microsoft YaHei"/>
                <a:cs typeface="+mn-cs"/>
              </a:rPr>
              <a:t>ran</a:t>
            </a:r>
            <a:r>
              <a:rPr sz="1600" b="true">
                <a:solidFill>
                  <a:srgbClr val="000000">
                    <a:alpha val="100000"/>
                  </a:srgbClr>
                </a:solidFill>
                <a:latin typeface="Microsoft YaHei"/>
                <a:ea typeface="Microsoft YaHei"/>
                <a:cs typeface="+mn-cs"/>
              </a:rPr>
              <a:t>更换为命名空间内参数列表中的参数值，从而实现不同命名空间内的线程使用不同的参数列表，</a:t>
            </a:r>
            <a:endParaRPr/>
          </a:p>
        </p:txBody>
      </p:sp>
      <p:sp>
        <p:nvSpPr>
          <p:cNvPr id="242" name=""/>
          <p:cNvSpPr/>
          <p:nvPr/>
        </p:nvSpPr>
        <p:spPr>
          <a:xfrm rot="0" flipH="false" flipV="false">
            <a:off x="5315312" y="3629354"/>
            <a:ext cx="985344" cy="551793"/>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r>
              <a:rPr lang="zh-CN" sz="1400" b="true"/>
              <a:t>获取调度实体</a:t>
            </a:r>
            <a:r>
              <a:rPr lang="en-US" sz="1400" b="true"/>
              <a:t>Ns</a:t>
            </a:r>
            <a:endParaRPr/>
          </a:p>
        </p:txBody>
      </p:sp>
      <p:sp>
        <p:nvSpPr>
          <p:cNvPr id="243" name=""/>
          <p:cNvSpPr/>
          <p:nvPr/>
        </p:nvSpPr>
        <p:spPr>
          <a:xfrm rot="0" flipH="false" flipV="false">
            <a:off x="6732817" y="3630477"/>
            <a:ext cx="852143" cy="551793"/>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r>
              <a:rPr lang="zh-CN" sz="1400" b="true"/>
              <a:t>特判层级</a:t>
            </a:r>
            <a:endParaRPr/>
          </a:p>
        </p:txBody>
      </p:sp>
      <p:sp>
        <p:nvSpPr>
          <p:cNvPr id="244" name=""/>
          <p:cNvSpPr/>
          <p:nvPr/>
        </p:nvSpPr>
        <p:spPr>
          <a:xfrm rot="0" flipH="false" flipV="false">
            <a:off x="8248069" y="3630477"/>
            <a:ext cx="1120685" cy="551793"/>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r>
              <a:rPr lang="en-US" sz="1400" b="true"/>
              <a:t>kernel_para</a:t>
            </a:r>
            <a:r>
              <a:rPr lang="zh-CN" sz="1400" b="true"/>
              <a:t>中的参数</a:t>
            </a:r>
            <a:endParaRPr/>
          </a:p>
        </p:txBody>
      </p:sp>
      <p:sp>
        <p:nvSpPr>
          <p:cNvPr id="245" name=""/>
          <p:cNvSpPr/>
          <p:nvPr/>
        </p:nvSpPr>
        <p:spPr>
          <a:xfrm rot="0" flipH="false" flipV="false">
            <a:off x="9909649" y="3630477"/>
            <a:ext cx="1169274" cy="551793"/>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r>
              <a:rPr lang="zh-CN" sz="1400" b="true"/>
              <a:t>利用参数进行剩余操作</a:t>
            </a:r>
            <a:endParaRPr/>
          </a:p>
        </p:txBody>
      </p:sp>
      <p:sp>
        <p:nvSpPr>
          <p:cNvPr id="246" name=""/>
          <p:cNvSpPr/>
          <p:nvPr/>
        </p:nvSpPr>
        <p:spPr>
          <a:xfrm rot="0" flipH="false" flipV="false">
            <a:off x="8248650" y="4819650"/>
            <a:ext cx="985344" cy="551793"/>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r>
              <a:rPr lang="zh-CN" sz="1400" b="true"/>
              <a:t>默认调度参数</a:t>
            </a:r>
            <a:endParaRPr/>
          </a:p>
        </p:txBody>
      </p:sp>
      <p:cxnSp>
        <p:nvCxnSpPr>
          <p:cNvPr id="247" name=""/>
          <p:cNvCxnSpPr>
            <a:stCxn id="242" idx="3"/>
            <a:endCxn id="243" idx="1"/>
          </p:cNvCxnSpPr>
          <p:nvPr/>
        </p:nvCxnSpPr>
        <p:spPr>
          <a:xfrm rot="0" flipH="false" flipV="false">
            <a:off x="6300656" y="3905250"/>
            <a:ext cx="432161" cy="1123"/>
          </a:xfrm>
          <a:prstGeom prst="straightConnector1"/>
          <a:ln w="25400">
            <a:solidFill>
              <a:srgbClr val="000000">
                <a:alpha val="100000"/>
              </a:srgbClr>
            </a:solidFill>
            <a:prstDash val="solid"/>
            <a:headEnd/>
            <a:tailEnd type="triangle"/>
          </a:ln>
        </p:spPr>
      </p:cxnSp>
      <p:cxnSp>
        <p:nvCxnSpPr>
          <p:cNvPr id="248" name=""/>
          <p:cNvCxnSpPr>
            <a:stCxn id="243" idx="3"/>
            <a:endCxn id="244" idx="1"/>
          </p:cNvCxnSpPr>
          <p:nvPr/>
        </p:nvCxnSpPr>
        <p:spPr>
          <a:xfrm rot="0" flipH="false" flipV="false">
            <a:off x="7584960" y="3906374"/>
            <a:ext cx="663108" cy="0"/>
          </a:xfrm>
          <a:prstGeom prst="straightConnector1"/>
          <a:ln w="25400">
            <a:solidFill>
              <a:srgbClr val="000000">
                <a:alpha val="100000"/>
              </a:srgbClr>
            </a:solidFill>
            <a:prstDash val="solid"/>
            <a:headEnd/>
            <a:tailEnd type="triangle"/>
          </a:ln>
        </p:spPr>
      </p:cxnSp>
      <p:cxnSp>
        <p:nvCxnSpPr>
          <p:cNvPr id="249" name=""/>
          <p:cNvCxnSpPr>
            <a:stCxn id="243" idx="3"/>
            <a:endCxn id="246" idx="1"/>
          </p:cNvCxnSpPr>
          <p:nvPr/>
        </p:nvCxnSpPr>
        <p:spPr>
          <a:xfrm rot="0" flipH="false" flipV="false">
            <a:off x="7581900" y="3905250"/>
            <a:ext cx="666750" cy="1187450"/>
          </a:xfrm>
          <a:prstGeom prst="curvedConnector3">
            <a:avLst>
              <a:gd name="adj1" fmla="val 50000"/>
            </a:avLst>
          </a:prstGeom>
          <a:ln w="25400">
            <a:solidFill>
              <a:srgbClr val="000000">
                <a:alpha val="100000"/>
              </a:srgbClr>
            </a:solidFill>
            <a:prstDash val="solid"/>
            <a:headEnd/>
            <a:tailEnd type="triangle"/>
          </a:ln>
        </p:spPr>
      </p:cxnSp>
      <p:cxnSp>
        <p:nvCxnSpPr>
          <p:cNvPr id="250" name=""/>
          <p:cNvCxnSpPr>
            <a:stCxn id="244" idx="3"/>
            <a:endCxn id="245" idx="1"/>
          </p:cNvCxnSpPr>
          <p:nvPr/>
        </p:nvCxnSpPr>
        <p:spPr>
          <a:xfrm rot="0" flipH="false" flipV="false">
            <a:off x="9368754" y="3906374"/>
            <a:ext cx="540895" cy="0"/>
          </a:xfrm>
          <a:prstGeom prst="straightConnector1"/>
          <a:ln w="25400">
            <a:solidFill>
              <a:srgbClr val="000000">
                <a:alpha val="100000"/>
              </a:srgbClr>
            </a:solidFill>
            <a:prstDash val="solid"/>
            <a:headEnd/>
            <a:tailEnd type="triangle"/>
          </a:ln>
        </p:spPr>
      </p:cxnSp>
      <p:cxnSp>
        <p:nvCxnSpPr>
          <p:cNvPr id="251" name=""/>
          <p:cNvCxnSpPr>
            <a:stCxn id="246" idx="3"/>
            <a:endCxn id="245" idx="1"/>
          </p:cNvCxnSpPr>
          <p:nvPr/>
        </p:nvCxnSpPr>
        <p:spPr>
          <a:xfrm rot="0" flipH="false" flipV="true">
            <a:off x="9232900" y="3905250"/>
            <a:ext cx="679450" cy="1187450"/>
          </a:xfrm>
          <a:prstGeom prst="curvedConnector3">
            <a:avLst>
              <a:gd name="adj1" fmla="val 50000"/>
            </a:avLst>
          </a:prstGeom>
          <a:ln w="25400">
            <a:solidFill>
              <a:srgbClr val="000000">
                <a:alpha val="100000"/>
              </a:srgbClr>
            </a:solidFill>
            <a:prstDash val="solid"/>
            <a:headEnd/>
            <a:tailEnd type="triangle"/>
          </a:ln>
        </p:spPr>
      </p:cxnSp>
      <p:sp>
        <p:nvSpPr>
          <p:cNvPr id="252" name=""/>
          <p:cNvSpPr txBox="true"/>
          <p:nvPr/>
        </p:nvSpPr>
        <p:spPr>
          <a:xfrm rot="0" flipH="false" flipV="false">
            <a:off x="7718161" y="3630477"/>
            <a:ext cx="1778000" cy="304800"/>
          </a:xfrm>
          <a:prstGeom prst="rect">
            <a:avLst/>
          </a:prstGeom>
          <a:ln w="12700">
            <a:prstDash val="solid"/>
            <a:miter lim="800000"/>
          </a:ln>
        </p:spPr>
        <p:txBody>
          <a:bodyPr>
            <a:spAutoFit/>
          </a:bodyPr>
          <a:p>
            <a:pPr/>
            <a:r>
              <a:rPr lang="en-US" sz="1400">
                <a:latin typeface="Microsoft YaHei"/>
                <a:ea typeface="Microsoft YaHei"/>
                <a:cs typeface="+mn-cs"/>
              </a:rPr>
              <a:t>&gt;0</a:t>
            </a:r>
            <a:endParaRPr/>
          </a:p>
        </p:txBody>
      </p:sp>
      <p:sp>
        <p:nvSpPr>
          <p:cNvPr id="253" name=""/>
          <p:cNvSpPr txBox="true"/>
          <p:nvPr/>
        </p:nvSpPr>
        <p:spPr>
          <a:xfrm rot="0" flipH="false" flipV="false">
            <a:off x="7590755" y="4364449"/>
            <a:ext cx="1778000" cy="304800"/>
          </a:xfrm>
          <a:prstGeom prst="rect">
            <a:avLst/>
          </a:prstGeom>
          <a:ln w="12700">
            <a:prstDash val="solid"/>
            <a:miter lim="800000"/>
          </a:ln>
        </p:spPr>
        <p:txBody>
          <a:bodyPr>
            <a:spAutoFit/>
          </a:bodyPr>
          <a:p>
            <a:pPr/>
            <a:r>
              <a:rPr lang="en-US" sz="1400">
                <a:latin typeface="Microsoft YaHei"/>
                <a:ea typeface="Microsoft YaHei"/>
                <a:cs typeface="+mn-cs"/>
              </a:rPr>
              <a:t>0</a:t>
            </a:r>
            <a:endParaRPr/>
          </a:p>
        </p:txBody>
      </p:sp>
    </p:spTree>
  </p:cSld>
</p:sld>
</file>

<file path=ppt/slides/slide24.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54" name=""/>
        <p:cNvGrpSpPr/>
        <p:nvPr/>
      </p:nvGrpSpPr>
      <p:grpSpPr>
        <a:xfrm>
          <a:off x="0" y="0"/>
          <a:ext cx="0" cy="0"/>
          <a:chOff x="0" y="0"/>
          <a:chExt cx="0" cy="0"/>
        </a:xfrm>
      </p:grpSpPr>
      <p:sp>
        <p:nvSpPr>
          <p:cNvPr id="255"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SimHei"/>
                <a:ea typeface="SimHei"/>
              </a:rPr>
              <a:t>系统设计</a:t>
            </a:r>
            <a:r>
              <a:rPr lang="en-US" sz="3600" b="true">
                <a:solidFill>
                  <a:srgbClr val="000000">
                    <a:alpha val="100000"/>
                  </a:srgbClr>
                </a:solidFill>
                <a:latin typeface="SimHei"/>
                <a:ea typeface="SimHei"/>
              </a:rPr>
              <a:t>-</a:t>
            </a:r>
            <a:r>
              <a:rPr lang="zh-CN" sz="3600" b="true">
                <a:solidFill>
                  <a:srgbClr val="000000">
                    <a:alpha val="100000"/>
                  </a:srgbClr>
                </a:solidFill>
                <a:latin typeface="SimHei"/>
                <a:ea typeface="SimHei"/>
              </a:rPr>
              <a:t>内存管理策略</a:t>
            </a:r>
            <a:endParaRPr/>
          </a:p>
        </p:txBody>
      </p:sp>
      <p:sp>
        <p:nvSpPr>
          <p:cNvPr id="256" name="文本框 119"/>
          <p:cNvSpPr txBox="true"/>
          <p:nvPr/>
        </p:nvSpPr>
        <p:spPr>
          <a:xfrm rot="0" flipH="false" flipV="false">
            <a:off x="429277" y="955594"/>
            <a:ext cx="56705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基于完全隔离的容器内存管理机制</a:t>
            </a:r>
            <a:endParaRPr/>
          </a:p>
        </p:txBody>
      </p:sp>
      <p:pic>
        <p:nvPicPr>
          <p:cNvPr id="257" name=""/>
          <p:cNvPicPr>
            <a:picLocks noChangeAspect="true"/>
          </p:cNvPicPr>
          <p:nvPr/>
        </p:nvPicPr>
        <p:blipFill>
          <a:blip r:embed="rId1"/>
          <a:stretch>
            <a:fillRect/>
          </a:stretch>
        </p:blipFill>
        <p:spPr>
          <a:xfrm rot="0" flipH="false" flipV="false">
            <a:off x="5079762" y="2686514"/>
            <a:ext cx="7112238" cy="2653373"/>
          </a:xfrm>
          <a:prstGeom prst="rect"/>
        </p:spPr>
      </p:pic>
      <p:sp>
        <p:nvSpPr>
          <p:cNvPr id="258" name="文本框 119"/>
          <p:cNvSpPr txBox="true"/>
          <p:nvPr/>
        </p:nvSpPr>
        <p:spPr>
          <a:xfrm rot="0" flipH="false" flipV="false">
            <a:off x="5672362" y="2229314"/>
            <a:ext cx="56705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容器内存管理策略与主机不一致时出现</a:t>
            </a:r>
            <a:r>
              <a:rPr lang="zh-CN" sz="2000" b="true" spc="-10">
                <a:solidFill>
                  <a:srgbClr val="FF0000">
                    <a:alpha val="100000"/>
                  </a:srgbClr>
                </a:solidFill>
                <a:latin typeface="微软雅黑"/>
                <a:ea typeface="微软雅黑"/>
                <a:cs typeface="+mn-cs"/>
              </a:rPr>
              <a:t>冲突</a:t>
            </a:r>
            <a:endParaRPr/>
          </a:p>
        </p:txBody>
      </p:sp>
      <p:sp>
        <p:nvSpPr>
          <p:cNvPr id="259" name=""/>
          <p:cNvSpPr/>
          <p:nvPr/>
        </p:nvSpPr>
        <p:spPr>
          <a:xfrm rot="0" flipH="false" flipV="false">
            <a:off x="566962" y="1894079"/>
            <a:ext cx="249664" cy="2653347"/>
          </a:xfrm>
          <a:prstGeom prst="leftBrace">
            <a:avLst>
              <a:gd name="adj1" fmla="val 8333"/>
              <a:gd name="adj2" fmla="val 49521"/>
            </a:avLst>
          </a:prstGeom>
          <a:ln w="12700">
            <a:solidFill>
              <a:srgbClr val="5C5C5C">
                <a:alpha val="100000"/>
              </a:srgbClr>
            </a:solidFill>
            <a:prstDash val="solid"/>
            <a:miter lim="800000"/>
          </a:ln>
        </p:spPr>
        <p:txBody>
          <a:bodyPr anchor="ctr"/>
          <a:p>
            <a:pPr algn="ctr"/>
            <a:endParaRPr/>
          </a:p>
        </p:txBody>
      </p:sp>
      <p:sp>
        <p:nvSpPr>
          <p:cNvPr id="260" name="文本框 119"/>
          <p:cNvSpPr txBox="true"/>
          <p:nvPr/>
        </p:nvSpPr>
        <p:spPr>
          <a:xfrm rot="0" flipH="false" flipV="false">
            <a:off x="959062" y="1665479"/>
            <a:ext cx="47180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独立的透明大页机制</a:t>
            </a:r>
            <a:endParaRPr/>
          </a:p>
        </p:txBody>
      </p:sp>
      <p:sp>
        <p:nvSpPr>
          <p:cNvPr id="261" name="文本框 119"/>
          <p:cNvSpPr txBox="true"/>
          <p:nvPr/>
        </p:nvSpPr>
        <p:spPr>
          <a:xfrm rot="0" flipH="false" flipV="false">
            <a:off x="959062" y="3356984"/>
            <a:ext cx="47180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独立的虚拟内存管理机制</a:t>
            </a:r>
            <a:endParaRPr/>
          </a:p>
        </p:txBody>
      </p:sp>
      <p:sp>
        <p:nvSpPr>
          <p:cNvPr id="262" name="文本框 119"/>
          <p:cNvSpPr txBox="true"/>
          <p:nvPr/>
        </p:nvSpPr>
        <p:spPr>
          <a:xfrm rot="0" flipH="false" flipV="false">
            <a:off x="959062" y="2122679"/>
            <a:ext cx="471805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透明大页管理参数、缺页中断和</a:t>
            </a:r>
            <a:r>
              <a:rPr lang="en-US" sz="1800" b="true" spc="-10">
                <a:solidFill>
                  <a:schemeClr val="accent1">
                    <a:alpha val="100000"/>
                  </a:schemeClr>
                </a:solidFill>
                <a:latin typeface="微软雅黑"/>
                <a:ea typeface="微软雅黑"/>
                <a:cs typeface="+mn-cs"/>
              </a:rPr>
              <a:t>khugepaged</a:t>
            </a:r>
            <a:r>
              <a:rPr lang="zh-CN" sz="1800" b="true" spc="-10">
                <a:solidFill>
                  <a:schemeClr val="accent1">
                    <a:alpha val="100000"/>
                  </a:schemeClr>
                </a:solidFill>
                <a:latin typeface="微软雅黑"/>
                <a:ea typeface="微软雅黑"/>
                <a:cs typeface="+mn-cs"/>
              </a:rPr>
              <a:t>透明大页支持逻辑</a:t>
            </a:r>
            <a:endParaRPr/>
          </a:p>
        </p:txBody>
      </p:sp>
      <p:sp>
        <p:nvSpPr>
          <p:cNvPr id="263" name="文本框 119"/>
          <p:cNvSpPr txBox="true"/>
          <p:nvPr/>
        </p:nvSpPr>
        <p:spPr>
          <a:xfrm rot="0" flipH="false" flipV="false">
            <a:off x="905527" y="3986021"/>
            <a:ext cx="4718050" cy="4191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虚拟内存超配策略、参数配置等</a:t>
            </a:r>
            <a:endParaRPr/>
          </a:p>
        </p:txBody>
      </p:sp>
    </p:spTree>
  </p:cSld>
</p:sld>
</file>

<file path=ppt/slides/slide25.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64" name=""/>
        <p:cNvGrpSpPr/>
        <p:nvPr/>
      </p:nvGrpSpPr>
      <p:grpSpPr>
        <a:xfrm>
          <a:off x="0" y="0"/>
          <a:ext cx="0" cy="0"/>
          <a:chOff x="0" y="0"/>
          <a:chExt cx="0" cy="0"/>
        </a:xfrm>
      </p:grpSpPr>
      <p:sp>
        <p:nvSpPr>
          <p:cNvPr id="265"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内存管理策略</a:t>
            </a:r>
            <a:endParaRPr/>
          </a:p>
        </p:txBody>
      </p:sp>
      <p:sp>
        <p:nvSpPr>
          <p:cNvPr id="266" name="文本框 119"/>
          <p:cNvSpPr txBox="true"/>
          <p:nvPr/>
        </p:nvSpPr>
        <p:spPr>
          <a:xfrm rot="0" flipH="false" flipV="false">
            <a:off x="425450" y="1237017"/>
            <a:ext cx="56705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个性化管理参数</a:t>
            </a:r>
            <a:endParaRPr/>
          </a:p>
        </p:txBody>
      </p:sp>
      <p:pic>
        <p:nvPicPr>
          <p:cNvPr id="267" name=""/>
          <p:cNvPicPr>
            <a:picLocks noChangeAspect="true"/>
          </p:cNvPicPr>
          <p:nvPr/>
        </p:nvPicPr>
        <p:blipFill>
          <a:blip r:embed="rId1"/>
          <a:stretch>
            <a:fillRect/>
          </a:stretch>
        </p:blipFill>
        <p:spPr>
          <a:xfrm rot="0" flipH="false" flipV="false">
            <a:off x="4637168" y="2223582"/>
            <a:ext cx="7554831" cy="2858335"/>
          </a:xfrm>
          <a:prstGeom prst="rect"/>
        </p:spPr>
      </p:pic>
      <p:sp>
        <p:nvSpPr>
          <p:cNvPr id="268" name="文本框 119"/>
          <p:cNvSpPr txBox="true"/>
          <p:nvPr/>
        </p:nvSpPr>
        <p:spPr>
          <a:xfrm rot="0" flipH="false" flipV="false">
            <a:off x="429277" y="2825750"/>
            <a:ext cx="56705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策略处理逻辑</a:t>
            </a:r>
            <a:endParaRPr/>
          </a:p>
        </p:txBody>
      </p:sp>
      <p:sp>
        <p:nvSpPr>
          <p:cNvPr id="269" name="文本框 119"/>
          <p:cNvSpPr txBox="true"/>
          <p:nvPr/>
        </p:nvSpPr>
        <p:spPr>
          <a:xfrm rot="0" flipH="false" flipV="false">
            <a:off x="429277" y="1980937"/>
            <a:ext cx="44323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内核可调参数，</a:t>
            </a:r>
            <a:r>
              <a:rPr lang="en-US" sz="1800" b="true" spc="-10">
                <a:solidFill>
                  <a:schemeClr val="accent1">
                    <a:alpha val="100000"/>
                  </a:schemeClr>
                </a:solidFill>
                <a:latin typeface="微软雅黑"/>
                <a:ea typeface="微软雅黑"/>
                <a:cs typeface="+mn-cs"/>
              </a:rPr>
              <a:t>overcommit_memory</a:t>
            </a:r>
            <a:r>
              <a:rPr lang="zh-CN" sz="1800" b="true" spc="-10">
                <a:solidFill>
                  <a:schemeClr val="accent1">
                    <a:alpha val="100000"/>
                  </a:schemeClr>
                </a:solidFill>
                <a:latin typeface="微软雅黑"/>
                <a:ea typeface="微软雅黑"/>
                <a:cs typeface="+mn-cs"/>
              </a:rPr>
              <a:t>、</a:t>
            </a:r>
            <a:endParaRPr/>
          </a:p>
          <a:p>
            <a:pPr>
              <a:lnSpc>
                <a:spcPct val="120000"/>
              </a:lnSpc>
            </a:pPr>
            <a:r>
              <a:rPr lang="en-US" sz="1800" b="true" spc="-10">
                <a:solidFill>
                  <a:schemeClr val="accent1">
                    <a:alpha val="100000"/>
                  </a:schemeClr>
                </a:solidFill>
                <a:latin typeface="微软雅黑"/>
                <a:ea typeface="微软雅黑"/>
                <a:cs typeface="+mn-cs"/>
              </a:rPr>
              <a:t>overcommit_ratio</a:t>
            </a:r>
            <a:r>
              <a:rPr lang="zh-CN" sz="1800" b="true" spc="-10">
                <a:solidFill>
                  <a:schemeClr val="accent1">
                    <a:alpha val="100000"/>
                  </a:schemeClr>
                </a:solidFill>
                <a:latin typeface="微软雅黑"/>
                <a:ea typeface="微软雅黑"/>
                <a:cs typeface="+mn-cs"/>
              </a:rPr>
              <a:t>等</a:t>
            </a:r>
            <a:endParaRPr/>
          </a:p>
        </p:txBody>
      </p:sp>
      <p:sp>
        <p:nvSpPr>
          <p:cNvPr id="270" name="文本框 119"/>
          <p:cNvSpPr txBox="true"/>
          <p:nvPr/>
        </p:nvSpPr>
        <p:spPr>
          <a:xfrm rot="0" flipH="false" flipV="false">
            <a:off x="429277" y="3638335"/>
            <a:ext cx="44323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重定向内存管理策略相关函数、复用宿主管理逻辑</a:t>
            </a:r>
            <a:endParaRPr/>
          </a:p>
        </p:txBody>
      </p:sp>
    </p:spTree>
  </p:cSld>
</p:sld>
</file>

<file path=ppt/slides/slide26.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71" name=""/>
        <p:cNvGrpSpPr/>
        <p:nvPr/>
      </p:nvGrpSpPr>
      <p:grpSpPr>
        <a:xfrm>
          <a:off x="0" y="0"/>
          <a:ext cx="0" cy="0"/>
          <a:chOff x="0" y="0"/>
          <a:chExt cx="0" cy="0"/>
        </a:xfrm>
      </p:grpSpPr>
      <p:sp>
        <p:nvSpPr>
          <p:cNvPr id="272"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系统调用虚拟化</a:t>
            </a:r>
            <a:endParaRPr/>
          </a:p>
        </p:txBody>
      </p:sp>
      <p:sp>
        <p:nvSpPr>
          <p:cNvPr id="273" name="文本框 119"/>
          <p:cNvSpPr txBox="true"/>
          <p:nvPr/>
        </p:nvSpPr>
        <p:spPr>
          <a:xfrm rot="0" flipH="false" flipV="false">
            <a:off x="425450" y="1055588"/>
            <a:ext cx="56705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容器系统调用表虚拟化实现</a:t>
            </a:r>
            <a:endParaRPr/>
          </a:p>
        </p:txBody>
      </p:sp>
      <p:pic>
        <p:nvPicPr>
          <p:cNvPr id="274" name=""/>
          <p:cNvPicPr>
            <a:picLocks noChangeAspect="true"/>
          </p:cNvPicPr>
          <p:nvPr/>
        </p:nvPicPr>
        <p:blipFill>
          <a:blip r:embed="rId1"/>
          <a:stretch>
            <a:fillRect/>
          </a:stretch>
        </p:blipFill>
        <p:spPr>
          <a:xfrm rot="0" flipH="false" flipV="false">
            <a:off x="5124752" y="2538058"/>
            <a:ext cx="6934200" cy="2628900"/>
          </a:xfrm>
          <a:prstGeom prst="rect"/>
          <a:effectLst>
            <a:outerShdw blurRad="76200" dist="127000" dir="2700000" sx="100000" sy="100000" kx="0" algn="tl" rotWithShape="false">
              <a:srgbClr val="000000">
                <a:alpha val="40000"/>
              </a:srgbClr>
            </a:outerShdw>
          </a:effectLst>
        </p:spPr>
      </p:pic>
      <p:sp>
        <p:nvSpPr>
          <p:cNvPr id="275" name="文本框 119"/>
          <p:cNvSpPr txBox="true"/>
          <p:nvPr/>
        </p:nvSpPr>
        <p:spPr>
          <a:xfrm rot="0" flipH="false" flipV="false">
            <a:off x="566962" y="1658838"/>
            <a:ext cx="74422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移除了容器对全局系统调用表的访问权限，每个容器拥有位于内核空间不同区域的独立系统调用表</a:t>
            </a:r>
            <a:endParaRPr/>
          </a:p>
        </p:txBody>
      </p:sp>
      <p:sp>
        <p:nvSpPr>
          <p:cNvPr id="276" name="文本框 119"/>
          <p:cNvSpPr txBox="true"/>
          <p:nvPr/>
        </p:nvSpPr>
        <p:spPr>
          <a:xfrm rot="0" flipH="false" flipV="false">
            <a:off x="566962" y="2538058"/>
            <a:ext cx="4425950" cy="10795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在内核模块初始化后，会在内核空间中开辟一块独立的内存区域用于存放容器的系统调用表</a:t>
            </a:r>
            <a:endParaRPr/>
          </a:p>
        </p:txBody>
      </p:sp>
      <p:sp>
        <p:nvSpPr>
          <p:cNvPr id="277" name="文本框 119"/>
          <p:cNvSpPr txBox="true"/>
          <p:nvPr/>
        </p:nvSpPr>
        <p:spPr>
          <a:xfrm rot="0" flipH="false" flipV="false">
            <a:off x="425450" y="3852508"/>
            <a:ext cx="56705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系统调用资源虚拟化以</a:t>
            </a:r>
            <a:r>
              <a:rPr lang="en-US" sz="2000" b="true" spc="-10">
                <a:solidFill>
                  <a:schemeClr val="tx1">
                    <a:lumMod val="85000"/>
                    <a:lumOff val="15000"/>
                    <a:alpha val="100000"/>
                  </a:schemeClr>
                </a:solidFill>
                <a:latin typeface="微软雅黑"/>
                <a:ea typeface="微软雅黑"/>
                <a:cs typeface="+mn-cs"/>
              </a:rPr>
              <a:t>futex</a:t>
            </a:r>
            <a:r>
              <a:rPr lang="zh-CN" sz="2000" b="true" spc="-10">
                <a:solidFill>
                  <a:schemeClr val="tx1">
                    <a:lumMod val="85000"/>
                    <a:lumOff val="15000"/>
                    <a:alpha val="100000"/>
                  </a:schemeClr>
                </a:solidFill>
                <a:latin typeface="微软雅黑"/>
                <a:ea typeface="微软雅黑"/>
                <a:cs typeface="+mn-cs"/>
              </a:rPr>
              <a:t>为例</a:t>
            </a:r>
            <a:endParaRPr/>
          </a:p>
        </p:txBody>
      </p:sp>
    </p:spTree>
  </p:cSld>
</p:sld>
</file>

<file path=ppt/slides/slide27.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78" name=""/>
        <p:cNvGrpSpPr/>
        <p:nvPr/>
      </p:nvGrpSpPr>
      <p:grpSpPr>
        <a:xfrm>
          <a:off x="0" y="0"/>
          <a:ext cx="0" cy="0"/>
          <a:chOff x="0" y="0"/>
          <a:chExt cx="0" cy="0"/>
        </a:xfrm>
      </p:grpSpPr>
      <p:sp>
        <p:nvSpPr>
          <p:cNvPr id="279"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系统设计</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容器日志隔离</a:t>
            </a:r>
            <a:endParaRPr/>
          </a:p>
        </p:txBody>
      </p:sp>
      <p:sp>
        <p:nvSpPr>
          <p:cNvPr id="280"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内核日志结构的改进</a:t>
            </a:r>
            <a:endParaRPr/>
          </a:p>
        </p:txBody>
      </p:sp>
      <p:pic>
        <p:nvPicPr>
          <p:cNvPr id="281" name=""/>
          <p:cNvPicPr>
            <a:picLocks noChangeAspect="true"/>
          </p:cNvPicPr>
          <p:nvPr/>
        </p:nvPicPr>
        <p:blipFill>
          <a:blip r:embed="rId1"/>
          <a:stretch>
            <a:fillRect/>
          </a:stretch>
        </p:blipFill>
        <p:spPr>
          <a:xfrm rot="0" flipH="false" flipV="false">
            <a:off x="5672221" y="800060"/>
            <a:ext cx="6086240" cy="5257881"/>
          </a:xfrm>
          <a:prstGeom prst="rect"/>
          <a:blipFill>
            <a:blip r:embed="rId2"/>
            <a:stretch/>
          </a:blipFill>
          <a:effectLst>
            <a:outerShdw blurRad="76200" dist="127000" dir="2700000" sx="100000" sy="100000" kx="0" algn="tl" rotWithShape="false">
              <a:srgbClr val="000000">
                <a:alpha val="40000"/>
              </a:srgbClr>
            </a:outerShdw>
          </a:effectLst>
        </p:spPr>
      </p:pic>
      <p:sp>
        <p:nvSpPr>
          <p:cNvPr id="282" name="文本框 119"/>
          <p:cNvSpPr txBox="true"/>
          <p:nvPr/>
        </p:nvSpPr>
        <p:spPr>
          <a:xfrm rot="0" flipH="false" flipV="false">
            <a:off x="566962" y="1660737"/>
            <a:ext cx="49657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使内核日志具备能够区分不同</a:t>
            </a:r>
            <a:r>
              <a:rPr lang="en-US" sz="1800" b="true" spc="-10">
                <a:solidFill>
                  <a:schemeClr val="accent1">
                    <a:alpha val="100000"/>
                  </a:schemeClr>
                </a:solidFill>
                <a:latin typeface="微软雅黑"/>
                <a:ea typeface="微软雅黑"/>
                <a:cs typeface="+mn-cs"/>
              </a:rPr>
              <a:t>pid_namespace</a:t>
            </a:r>
            <a:r>
              <a:rPr lang="zh-CN" sz="1800" b="true" spc="-10">
                <a:solidFill>
                  <a:schemeClr val="accent1">
                    <a:alpha val="100000"/>
                  </a:schemeClr>
                </a:solidFill>
                <a:latin typeface="微软雅黑"/>
                <a:ea typeface="微软雅黑"/>
                <a:cs typeface="+mn-cs"/>
              </a:rPr>
              <a:t>的身份标识</a:t>
            </a:r>
            <a:endParaRPr/>
          </a:p>
        </p:txBody>
      </p:sp>
      <p:pic>
        <p:nvPicPr>
          <p:cNvPr id="283" name=""/>
          <p:cNvPicPr>
            <a:picLocks noChangeAspect="true"/>
          </p:cNvPicPr>
          <p:nvPr/>
        </p:nvPicPr>
        <p:blipFill>
          <a:blip r:embed="rId3"/>
          <a:stretch>
            <a:fillRect/>
          </a:stretch>
        </p:blipFill>
        <p:spPr>
          <a:xfrm rot="0" flipH="false" flipV="false">
            <a:off x="290708" y="4447963"/>
            <a:ext cx="5241954" cy="1609232"/>
          </a:xfrm>
          <a:prstGeom prst="rect"/>
          <a:effectLst>
            <a:outerShdw blurRad="76200" dist="127000" dir="2700000" sx="100000" sy="100000" kx="0" algn="tl" rotWithShape="false">
              <a:srgbClr val="000000">
                <a:alpha val="40000"/>
              </a:srgbClr>
            </a:outerShdw>
          </a:effectLst>
        </p:spPr>
      </p:pic>
      <p:sp>
        <p:nvSpPr>
          <p:cNvPr id="284" name="文本框 119"/>
          <p:cNvSpPr txBox="true"/>
          <p:nvPr/>
        </p:nvSpPr>
        <p:spPr>
          <a:xfrm rot="0" flipH="false" flipV="false">
            <a:off x="566962" y="2511930"/>
            <a:ext cx="49657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修改内核日志读取函数，增加</a:t>
            </a:r>
            <a:r>
              <a:rPr lang="en-US" sz="1800" b="true" spc="-10">
                <a:solidFill>
                  <a:schemeClr val="accent1">
                    <a:alpha val="100000"/>
                  </a:schemeClr>
                </a:solidFill>
                <a:latin typeface="微软雅黑"/>
                <a:ea typeface="微软雅黑"/>
                <a:cs typeface="+mn-cs"/>
              </a:rPr>
              <a:t>vkernel</a:t>
            </a:r>
            <a:r>
              <a:rPr lang="zh-CN" sz="1800" b="true" spc="-10">
                <a:solidFill>
                  <a:schemeClr val="accent1">
                    <a:alpha val="100000"/>
                  </a:schemeClr>
                </a:solidFill>
                <a:latin typeface="微软雅黑"/>
                <a:ea typeface="微软雅黑"/>
                <a:cs typeface="+mn-cs"/>
              </a:rPr>
              <a:t>进程识别，根据权限计算日志大小并复制到用户空间</a:t>
            </a:r>
            <a:endParaRPr/>
          </a:p>
        </p:txBody>
      </p:sp>
    </p:spTree>
  </p:cSld>
</p:sld>
</file>

<file path=ppt/slides/slide28.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293" name=""/>
        <p:cNvGrpSpPr/>
        <p:nvPr/>
      </p:nvGrpSpPr>
      <p:grpSpPr>
        <a:xfrm>
          <a:off x="0" y="0"/>
          <a:ext cx="0" cy="0"/>
          <a:chOff x="0" y="0"/>
          <a:chExt cx="0" cy="0"/>
        </a:xfrm>
      </p:grpSpPr>
      <p:sp>
        <p:nvSpPr>
          <p:cNvPr id="294"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lv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600" b="true">
                <a:solidFill>
                  <a:srgbClr val="000000">
                    <a:alpha val="100000"/>
                  </a:srgbClr>
                </a:solidFill>
                <a:latin typeface="Microsoft YaHei"/>
                <a:ea typeface="Microsoft YaHei"/>
                <a:cs typeface="+mn-cs"/>
              </a:rPr>
              <a:t>系统评估</a:t>
            </a:r>
            <a:r>
              <a:rPr lang="zh-CN" sz="3600" b="true" i="false" u="none" strike="noStrike">
                <a:solidFill>
                  <a:srgbClr val="000000">
                    <a:alpha val="100000"/>
                  </a:srgbClr>
                </a:solidFill>
                <a:latin typeface="Microsoft YaHei"/>
                <a:ea typeface="Microsoft YaHei"/>
                <a:cs typeface="+mn-cs"/>
              </a:rPr>
              <a:t>-隔离性</a:t>
            </a:r>
            <a:endParaRPr/>
          </a:p>
        </p:txBody>
      </p:sp>
      <p:pic>
        <p:nvPicPr>
          <p:cNvPr id="295" name=""/>
          <p:cNvPicPr>
            <a:picLocks noChangeAspect="true"/>
          </p:cNvPicPr>
          <p:nvPr/>
        </p:nvPicPr>
        <p:blipFill>
          <a:blip r:embed="rId1"/>
          <a:stretch>
            <a:fillRect/>
          </a:stretch>
        </p:blipFill>
        <p:spPr>
          <a:xfrm rot="0" flipH="false" flipV="false">
            <a:off x="5691595" y="764801"/>
            <a:ext cx="6093133" cy="5438283"/>
          </a:xfrm>
          <a:prstGeom prst="rect"/>
        </p:spPr>
      </p:pic>
      <p:sp>
        <p:nvSpPr>
          <p:cNvPr id="296" name="文本框 119"/>
          <p:cNvSpPr txBox="true"/>
          <p:nvPr/>
        </p:nvSpPr>
        <p:spPr>
          <a:xfrm rot="0" flipH="false" flipV="false">
            <a:off x="355812" y="1254126"/>
            <a:ext cx="523240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✔️容器日志隔离：主机全局资源对容器进行隔离，加强现有容器环境的隔离性</a:t>
            </a:r>
            <a:endParaRPr/>
          </a:p>
        </p:txBody>
      </p:sp>
      <p:sp>
        <p:nvSpPr>
          <p:cNvPr id="297" name="文本框 119"/>
          <p:cNvSpPr txBox="true"/>
          <p:nvPr/>
        </p:nvSpPr>
        <p:spPr>
          <a:xfrm rot="0" flipH="false" flipV="false">
            <a:off x="349462" y="3016250"/>
            <a:ext cx="523240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vkernel</a:t>
            </a:r>
            <a:r>
              <a:rPr lang="zh-CN" sz="2000" b="true" spc="-10">
                <a:solidFill>
                  <a:schemeClr val="tx1">
                    <a:lumMod val="85000"/>
                    <a:lumOff val="15000"/>
                    <a:alpha val="100000"/>
                  </a:schemeClr>
                </a:solidFill>
                <a:latin typeface="微软雅黑"/>
                <a:ea typeface="微软雅黑"/>
                <a:cs typeface="+mn-cs"/>
              </a:rPr>
              <a:t>内核模块：定制化虚拟内核，为容器提供隔离性的内核环境</a:t>
            </a:r>
            <a:endParaRPr/>
          </a:p>
        </p:txBody>
      </p:sp>
      <p:sp>
        <p:nvSpPr>
          <p:cNvPr id="298" name="文本框 119"/>
          <p:cNvSpPr txBox="true"/>
          <p:nvPr/>
        </p:nvSpPr>
        <p:spPr>
          <a:xfrm rot="0" flipH="false" flipV="false">
            <a:off x="725895" y="2079626"/>
            <a:ext cx="49657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限制了容器对内核日志的访问，成功实现主机内核日志的隔离化</a:t>
            </a:r>
            <a:endParaRPr/>
          </a:p>
        </p:txBody>
      </p:sp>
      <p:sp>
        <p:nvSpPr>
          <p:cNvPr id="299" name="文本框 119"/>
          <p:cNvSpPr txBox="true"/>
          <p:nvPr/>
        </p:nvSpPr>
        <p:spPr>
          <a:xfrm rot="0" flipH="false" flipV="false">
            <a:off x="725895" y="3919526"/>
            <a:ext cx="4965700" cy="7493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chemeClr val="accent1">
                    <a:alpha val="100000"/>
                  </a:schemeClr>
                </a:solidFill>
                <a:latin typeface="微软雅黑"/>
                <a:ea typeface="微软雅黑"/>
                <a:cs typeface="+mn-cs"/>
              </a:rPr>
              <a:t>为容器定制</a:t>
            </a:r>
            <a:r>
              <a:rPr lang="en-US" sz="1800" b="true" spc="-10">
                <a:solidFill>
                  <a:schemeClr val="accent1">
                    <a:alpha val="100000"/>
                  </a:schemeClr>
                </a:solidFill>
                <a:latin typeface="微软雅黑"/>
                <a:ea typeface="微软雅黑"/>
                <a:cs typeface="+mn-cs"/>
              </a:rPr>
              <a:t>vkernel</a:t>
            </a:r>
            <a:r>
              <a:rPr lang="zh-CN" sz="1800" b="true" spc="-10">
                <a:solidFill>
                  <a:schemeClr val="accent1">
                    <a:alpha val="100000"/>
                  </a:schemeClr>
                </a:solidFill>
                <a:latin typeface="微软雅黑"/>
                <a:ea typeface="微软雅黑"/>
                <a:cs typeface="+mn-cs"/>
              </a:rPr>
              <a:t>内核模块，每个模块为容器独享，容器间互相隔离</a:t>
            </a:r>
            <a:endParaRPr/>
          </a:p>
        </p:txBody>
      </p:sp>
    </p:spTree>
  </p:cSld>
</p:sld>
</file>

<file path=ppt/slides/slide29.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300" name=""/>
        <p:cNvGrpSpPr/>
        <p:nvPr/>
      </p:nvGrpSpPr>
      <p:grpSpPr>
        <a:xfrm>
          <a:off x="0" y="0"/>
          <a:ext cx="0" cy="0"/>
          <a:chOff x="0" y="0"/>
          <a:chExt cx="0" cy="0"/>
        </a:xfrm>
      </p:grpSpPr>
      <p:sp>
        <p:nvSpPr>
          <p:cNvPr id="301"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lv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600" b="true">
                <a:solidFill>
                  <a:srgbClr val="000000">
                    <a:alpha val="100000"/>
                  </a:srgbClr>
                </a:solidFill>
                <a:latin typeface="Microsoft YaHei"/>
                <a:ea typeface="Microsoft YaHei"/>
                <a:cs typeface="+mn-cs"/>
              </a:rPr>
              <a:t>系统评估</a:t>
            </a:r>
            <a:r>
              <a:rPr lang="zh-CN" sz="3600" b="true" i="false" u="none" strike="noStrike">
                <a:solidFill>
                  <a:srgbClr val="000000">
                    <a:alpha val="100000"/>
                  </a:srgbClr>
                </a:solidFill>
                <a:latin typeface="Microsoft YaHei"/>
                <a:ea typeface="Microsoft YaHei"/>
                <a:cs typeface="+mn-cs"/>
              </a:rPr>
              <a:t>-轻量性</a:t>
            </a:r>
            <a:endParaRPr/>
          </a:p>
        </p:txBody>
      </p:sp>
      <p:pic>
        <p:nvPicPr>
          <p:cNvPr id="302" name=""/>
          <p:cNvPicPr/>
          <p:nvPr/>
        </p:nvPicPr>
        <p:blipFill>
          <a:blip r:embed="rId1"/>
          <a:stretch>
            <a:fillRect/>
          </a:stretch>
        </p:blipFill>
        <p:spPr>
          <a:xfrm rot="0" flipH="false" flipV="false">
            <a:off x="5947158" y="2321299"/>
            <a:ext cx="3009968" cy="2790449"/>
          </a:xfrm>
          <a:prstGeom prst="rect"/>
          <a:blipFill>
            <a:blip r:embed="rId2"/>
            <a:stretch/>
          </a:blipFill>
        </p:spPr>
      </p:pic>
      <p:pic>
        <p:nvPicPr>
          <p:cNvPr id="303" name=""/>
          <p:cNvPicPr/>
          <p:nvPr/>
        </p:nvPicPr>
        <p:blipFill>
          <a:blip r:embed="rId3"/>
          <a:stretch>
            <a:fillRect/>
          </a:stretch>
        </p:blipFill>
        <p:spPr>
          <a:xfrm rot="0" flipH="false" flipV="false">
            <a:off x="8957126" y="2321299"/>
            <a:ext cx="2637972" cy="2790448"/>
          </a:xfrm>
          <a:prstGeom prst="rect"/>
        </p:spPr>
      </p:pic>
      <p:sp>
        <p:nvSpPr>
          <p:cNvPr id="304" name="文本框 119"/>
          <p:cNvSpPr txBox="true"/>
          <p:nvPr/>
        </p:nvSpPr>
        <p:spPr>
          <a:xfrm rot="0" flipH="false" flipV="false">
            <a:off x="566962" y="1241799"/>
            <a:ext cx="5529038" cy="749299"/>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✔️容器启动效率</a:t>
            </a:r>
            <a:r>
              <a:rPr lang="zh-CN" sz="1800" b="true" spc="-10">
                <a:solidFill>
                  <a:schemeClr val="tx1">
                    <a:lumMod val="85000"/>
                    <a:lumOff val="15000"/>
                    <a:alpha val="100000"/>
                  </a:schemeClr>
                </a:solidFill>
                <a:latin typeface="微软雅黑"/>
                <a:ea typeface="微软雅黑"/>
                <a:cs typeface="+mn-cs"/>
              </a:rPr>
              <a:t>：以相对比例启动时间为测量指标，发现基于</a:t>
            </a:r>
            <a:r>
              <a:rPr lang="en-US" sz="1800" b="true" spc="-10">
                <a:solidFill>
                  <a:schemeClr val="tx1">
                    <a:lumMod val="85000"/>
                    <a:lumOff val="15000"/>
                    <a:alpha val="100000"/>
                  </a:schemeClr>
                </a:solidFill>
                <a:latin typeface="微软雅黑"/>
                <a:ea typeface="微软雅黑"/>
                <a:cs typeface="+mn-cs"/>
              </a:rPr>
              <a:t>vkernel</a:t>
            </a:r>
            <a:r>
              <a:rPr lang="zh-CN" sz="1800" b="true" spc="-10">
                <a:solidFill>
                  <a:schemeClr val="tx1">
                    <a:lumMod val="85000"/>
                    <a:lumOff val="15000"/>
                    <a:alpha val="100000"/>
                  </a:schemeClr>
                </a:solidFill>
                <a:latin typeface="微软雅黑"/>
                <a:ea typeface="微软雅黑"/>
                <a:cs typeface="+mn-cs"/>
              </a:rPr>
              <a:t>容器</a:t>
            </a:r>
            <a:r>
              <a:rPr lang="zh-CN" sz="1800" b="true" spc="-10">
                <a:solidFill>
                  <a:srgbClr val="FF0000">
                    <a:alpha val="100000"/>
                  </a:srgbClr>
                </a:solidFill>
                <a:latin typeface="微软雅黑"/>
                <a:ea typeface="微软雅黑"/>
                <a:cs typeface="+mn-cs"/>
              </a:rPr>
              <a:t>不会对启动时间造成明显增加</a:t>
            </a:r>
            <a:endParaRPr/>
          </a:p>
        </p:txBody>
      </p:sp>
      <p:pic>
        <p:nvPicPr>
          <p:cNvPr id="305" name=""/>
          <p:cNvPicPr>
            <a:picLocks noChangeAspect="true"/>
          </p:cNvPicPr>
          <p:nvPr/>
        </p:nvPicPr>
        <p:blipFill>
          <a:blip r:embed="rId4"/>
          <a:stretch>
            <a:fillRect/>
          </a:stretch>
        </p:blipFill>
        <p:spPr>
          <a:xfrm rot="0" flipH="false" flipV="false">
            <a:off x="8228237" y="3030724"/>
            <a:ext cx="209549" cy="217311"/>
          </a:xfrm>
          <a:prstGeom prst="rect"/>
        </p:spPr>
      </p:pic>
      <p:sp>
        <p:nvSpPr>
          <p:cNvPr id="306" name="文本框 119"/>
          <p:cNvSpPr txBox="true"/>
          <p:nvPr/>
        </p:nvSpPr>
        <p:spPr>
          <a:xfrm rot="0" flipH="false" flipV="false">
            <a:off x="700312" y="2116324"/>
            <a:ext cx="4965700" cy="10795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rgbClr val="006BCC">
                    <a:alpha val="100000"/>
                  </a:srgbClr>
                </a:solidFill>
                <a:latin typeface="微软雅黑"/>
                <a:ea typeface="微软雅黑"/>
                <a:cs typeface="+mn-cs"/>
              </a:rPr>
              <a:t>相比之下，</a:t>
            </a:r>
            <a:r>
              <a:rPr lang="en-US" sz="1800" b="true" spc="-10">
                <a:solidFill>
                  <a:srgbClr val="006BCC">
                    <a:alpha val="100000"/>
                  </a:srgbClr>
                </a:solidFill>
                <a:latin typeface="微软雅黑"/>
                <a:ea typeface="微软雅黑"/>
                <a:cs typeface="+mn-cs"/>
              </a:rPr>
              <a:t>gVisor</a:t>
            </a:r>
            <a:r>
              <a:rPr lang="zh-CN" sz="1800" b="true" spc="-10">
                <a:solidFill>
                  <a:srgbClr val="006BCC">
                    <a:alpha val="100000"/>
                  </a:srgbClr>
                </a:solidFill>
                <a:latin typeface="微软雅黑"/>
                <a:ea typeface="微软雅黑"/>
                <a:cs typeface="+mn-cs"/>
              </a:rPr>
              <a:t>的容器启动时间增加了</a:t>
            </a:r>
            <a:r>
              <a:rPr lang="zh-CN" sz="1800" b="true" spc="-10">
                <a:solidFill>
                  <a:srgbClr val="FF0000">
                    <a:alpha val="100000"/>
                  </a:srgbClr>
                </a:solidFill>
                <a:latin typeface="微软雅黑"/>
                <a:ea typeface="微软雅黑"/>
                <a:cs typeface="+mn-cs"/>
              </a:rPr>
              <a:t>接近</a:t>
            </a:r>
            <a:r>
              <a:rPr lang="en-US" sz="1800" b="true" spc="-10">
                <a:solidFill>
                  <a:srgbClr val="FF0000">
                    <a:alpha val="100000"/>
                  </a:srgbClr>
                </a:solidFill>
                <a:latin typeface="微软雅黑"/>
                <a:ea typeface="微软雅黑"/>
                <a:cs typeface="+mn-cs"/>
              </a:rPr>
              <a:t>52%</a:t>
            </a:r>
            <a:r>
              <a:rPr lang="zh-CN" sz="1800" b="true" spc="-10">
                <a:solidFill>
                  <a:srgbClr val="006BCC">
                    <a:alpha val="100000"/>
                  </a:srgbClr>
                </a:solidFill>
                <a:latin typeface="微软雅黑"/>
                <a:ea typeface="微软雅黑"/>
                <a:cs typeface="+mn-cs"/>
              </a:rPr>
              <a:t>，实现了隔离性基础上接近原生</a:t>
            </a:r>
            <a:r>
              <a:rPr lang="en-US" sz="1800" b="true" spc="-10">
                <a:solidFill>
                  <a:srgbClr val="006BCC">
                    <a:alpha val="100000"/>
                  </a:srgbClr>
                </a:solidFill>
                <a:latin typeface="微软雅黑"/>
                <a:ea typeface="微软雅黑"/>
                <a:cs typeface="+mn-cs"/>
              </a:rPr>
              <a:t>Docker</a:t>
            </a:r>
            <a:r>
              <a:rPr lang="zh-CN" sz="1800" b="true" spc="-10">
                <a:solidFill>
                  <a:srgbClr val="006BCC">
                    <a:alpha val="100000"/>
                  </a:srgbClr>
                </a:solidFill>
                <a:latin typeface="微软雅黑"/>
                <a:ea typeface="微软雅黑"/>
                <a:cs typeface="+mn-cs"/>
              </a:rPr>
              <a:t>容器性能的目标</a:t>
            </a:r>
            <a:endParaRPr/>
          </a:p>
        </p:txBody>
      </p:sp>
      <p:sp>
        <p:nvSpPr>
          <p:cNvPr id="307" name="文本框 119"/>
          <p:cNvSpPr txBox="true"/>
          <p:nvPr/>
        </p:nvSpPr>
        <p:spPr>
          <a:xfrm rot="0" flipH="false" flipV="false">
            <a:off x="566962" y="3429000"/>
            <a:ext cx="5232400" cy="10795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✔️真实应用性能测试</a:t>
            </a:r>
            <a:r>
              <a:rPr lang="zh-CN" sz="1800" b="true" spc="-10">
                <a:solidFill>
                  <a:schemeClr val="tx1">
                    <a:lumMod val="85000"/>
                    <a:lumOff val="15000"/>
                    <a:alpha val="100000"/>
                  </a:schemeClr>
                </a:solidFill>
                <a:latin typeface="微软雅黑"/>
                <a:ea typeface="微软雅黑"/>
                <a:cs typeface="+mn-cs"/>
              </a:rPr>
              <a:t>：以原生</a:t>
            </a:r>
            <a:r>
              <a:rPr lang="en-US" sz="1800" b="true" spc="-10">
                <a:solidFill>
                  <a:schemeClr val="tx1">
                    <a:lumMod val="85000"/>
                    <a:lumOff val="15000"/>
                    <a:alpha val="100000"/>
                  </a:schemeClr>
                </a:solidFill>
                <a:latin typeface="微软雅黑"/>
                <a:ea typeface="微软雅黑"/>
                <a:cs typeface="+mn-cs"/>
              </a:rPr>
              <a:t>Docker</a:t>
            </a:r>
            <a:r>
              <a:rPr lang="zh-CN" sz="1800" b="true" spc="-10">
                <a:solidFill>
                  <a:schemeClr val="tx1">
                    <a:lumMod val="85000"/>
                    <a:lumOff val="15000"/>
                    <a:alpha val="100000"/>
                  </a:schemeClr>
                </a:solidFill>
                <a:latin typeface="微软雅黑"/>
                <a:ea typeface="微软雅黑"/>
                <a:cs typeface="+mn-cs"/>
              </a:rPr>
              <a:t>容器为基准计算相对值，可以看到</a:t>
            </a:r>
            <a:r>
              <a:rPr lang="en-US" sz="1800" b="true" spc="-10">
                <a:solidFill>
                  <a:schemeClr val="tx1">
                    <a:lumMod val="85000"/>
                    <a:lumOff val="15000"/>
                    <a:alpha val="100000"/>
                  </a:schemeClr>
                </a:solidFill>
                <a:latin typeface="微软雅黑"/>
                <a:ea typeface="微软雅黑"/>
                <a:cs typeface="+mn-cs"/>
              </a:rPr>
              <a:t>vkernel</a:t>
            </a:r>
            <a:r>
              <a:rPr lang="zh-CN" sz="1800" b="true" spc="-10">
                <a:solidFill>
                  <a:schemeClr val="tx1">
                    <a:lumMod val="85000"/>
                    <a:lumOff val="15000"/>
                    <a:alpha val="100000"/>
                  </a:schemeClr>
                </a:solidFill>
                <a:latin typeface="微软雅黑"/>
                <a:ea typeface="微软雅黑"/>
                <a:cs typeface="+mn-cs"/>
              </a:rPr>
              <a:t>容器在</a:t>
            </a:r>
            <a:r>
              <a:rPr lang="en-US" sz="1800" b="true" spc="-10">
                <a:solidFill>
                  <a:schemeClr val="tx1">
                    <a:lumMod val="85000"/>
                    <a:lumOff val="15000"/>
                    <a:alpha val="100000"/>
                  </a:schemeClr>
                </a:solidFill>
                <a:latin typeface="微软雅黑"/>
                <a:ea typeface="微软雅黑"/>
                <a:cs typeface="+mn-cs"/>
              </a:rPr>
              <a:t>Nginx</a:t>
            </a:r>
            <a:r>
              <a:rPr lang="zh-CN" sz="1800" b="true" spc="-10">
                <a:solidFill>
                  <a:schemeClr val="tx1">
                    <a:lumMod val="85000"/>
                    <a:lumOff val="15000"/>
                    <a:alpha val="100000"/>
                  </a:schemeClr>
                </a:solidFill>
                <a:latin typeface="微软雅黑"/>
                <a:ea typeface="微软雅黑"/>
                <a:cs typeface="+mn-cs"/>
              </a:rPr>
              <a:t>和</a:t>
            </a:r>
            <a:r>
              <a:rPr lang="en-US" sz="1800" b="true" spc="-10">
                <a:solidFill>
                  <a:schemeClr val="tx1">
                    <a:lumMod val="85000"/>
                    <a:lumOff val="15000"/>
                    <a:alpha val="100000"/>
                  </a:schemeClr>
                </a:solidFill>
                <a:latin typeface="微软雅黑"/>
                <a:ea typeface="微软雅黑"/>
                <a:cs typeface="+mn-cs"/>
              </a:rPr>
              <a:t>Pwgen</a:t>
            </a:r>
            <a:r>
              <a:rPr lang="zh-CN" sz="1800" b="true" spc="-10">
                <a:solidFill>
                  <a:schemeClr val="tx1">
                    <a:lumMod val="85000"/>
                    <a:lumOff val="15000"/>
                    <a:alpha val="100000"/>
                  </a:schemeClr>
                </a:solidFill>
                <a:latin typeface="微软雅黑"/>
                <a:ea typeface="微软雅黑"/>
                <a:cs typeface="+mn-cs"/>
              </a:rPr>
              <a:t>测试中</a:t>
            </a:r>
            <a:r>
              <a:rPr lang="zh-CN" sz="1800" b="true" spc="-10">
                <a:solidFill>
                  <a:srgbClr val="ff0000">
                    <a:alpha val="100000"/>
                  </a:srgbClr>
                </a:solidFill>
                <a:latin typeface="微软雅黑"/>
                <a:ea typeface="微软雅黑"/>
                <a:cs typeface="+mn-cs"/>
              </a:rPr>
              <a:t>影响较小</a:t>
            </a:r>
            <a:endParaRPr/>
          </a:p>
        </p:txBody>
      </p:sp>
      <p:sp>
        <p:nvSpPr>
          <p:cNvPr id="308" name="文本框 119"/>
          <p:cNvSpPr txBox="true"/>
          <p:nvPr/>
        </p:nvSpPr>
        <p:spPr>
          <a:xfrm rot="0" flipH="false" flipV="false">
            <a:off x="700312" y="4571998"/>
            <a:ext cx="5232400" cy="419100"/>
          </a:xfrm>
          <a:prstGeom prst="rect">
            <a:avLst/>
          </a:prstGeom>
          <a:noFill/>
        </p:spPr>
        <p:txBody>
          <a:bodyPr wrap="square" rtlCol="false">
            <a:spAutoFit/>
          </a:bodyPr>
          <a:lstStyle/>
          <a:p>
            <a:pPr>
              <a:lnSpc>
                <a:spcPct val="120000"/>
              </a:lnSpc>
            </a:pPr>
            <a:r>
              <a:rPr lang="en-US" sz="1800" b="true" spc="-10">
                <a:solidFill>
                  <a:schemeClr val="tx1">
                    <a:lumMod val="85000"/>
                    <a:lumOff val="15000"/>
                    <a:alpha val="100000"/>
                  </a:schemeClr>
                </a:solidFill>
                <a:latin typeface="微软雅黑"/>
                <a:ea typeface="微软雅黑"/>
                <a:cs typeface="+mn-cs"/>
              </a:rPr>
              <a:t>- </a:t>
            </a:r>
            <a:r>
              <a:rPr lang="zh-CN" sz="1800" b="true" spc="-10">
                <a:solidFill>
                  <a:srgbClr val="006BCC">
                    <a:alpha val="100000"/>
                  </a:srgbClr>
                </a:solidFill>
                <a:latin typeface="微软雅黑"/>
                <a:ea typeface="微软雅黑"/>
                <a:cs typeface="+mn-cs"/>
              </a:rPr>
              <a:t>可以说明</a:t>
            </a:r>
            <a:r>
              <a:rPr lang="en-US" sz="1800" b="true" spc="-10">
                <a:solidFill>
                  <a:srgbClr val="006BCC">
                    <a:alpha val="100000"/>
                  </a:srgbClr>
                </a:solidFill>
                <a:latin typeface="微软雅黑"/>
                <a:ea typeface="微软雅黑"/>
                <a:cs typeface="+mn-cs"/>
              </a:rPr>
              <a:t>vkernel</a:t>
            </a:r>
            <a:r>
              <a:rPr lang="zh-CN" sz="1800" b="true" spc="-10">
                <a:solidFill>
                  <a:srgbClr val="006BCC">
                    <a:alpha val="100000"/>
                  </a:srgbClr>
                </a:solidFill>
                <a:latin typeface="微软雅黑"/>
                <a:ea typeface="微软雅黑"/>
                <a:cs typeface="+mn-cs"/>
              </a:rPr>
              <a:t>容器在真实应用上的轻量性表现</a:t>
            </a:r>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a:effectLst/>
      </p:bgPr>
    </p:bg>
    <p:spTree>
      <p:nvGrpSpPr>
        <p:cNvPr id="340" name=""/>
        <p:cNvGrpSpPr/>
        <p:nvPr/>
      </p:nvGrpSpPr>
      <p:grpSpPr>
        <a:xfrm>
          <a:off x="0" y="0"/>
          <a:ext cx="0" cy="0"/>
          <a:chOff x="0" y="0"/>
          <a:chExt cx="0" cy="0"/>
        </a:xfrm>
      </p:grpSpPr>
      <p:sp>
        <p:nvSpPr>
          <p:cNvPr id="341"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基于主机内核的隔离方案</a:t>
            </a:r>
            <a:endParaRPr/>
          </a:p>
        </p:txBody>
      </p:sp>
      <p:sp>
        <p:nvSpPr>
          <p:cNvPr id="342" name="文本占位符 3"/>
          <p:cNvSpPr>
            <a:spLocks noGrp="true"/>
          </p:cNvSpPr>
          <p:nvPr>
            <p:ph type="body" sz="quarter" idx="12"/>
          </p:nvPr>
        </p:nvSpPr>
        <p:spPr>
          <a:xfrm rot="0" flipH="false" flipV="false">
            <a:off x="566962" y="269501"/>
            <a:ext cx="5529038" cy="584200"/>
          </a:xfrm>
        </p:spPr>
        <p:txBody>
          <a:bodyPr>
            <a:spAutoFit/>
          </a:bodyPr>
          <a:lstStyle/>
          <a:p>
            <a:pPr marL="0" indent="0">
              <a:buFont typeface="Arial" panose="020B0604020202090204" pitchFamily="34" charset="0"/>
              <a:buNone/>
            </a:pPr>
            <a:r>
              <a:rPr lang="zh-CN" sz="3600"/>
              <a:t>背景介绍</a:t>
            </a:r>
            <a:r>
              <a:rPr lang="en-US" sz="3600"/>
              <a:t>-</a:t>
            </a:r>
            <a:r>
              <a:rPr lang="zh-CN" sz="3600"/>
              <a:t>容器技术的发展</a:t>
            </a:r>
            <a:endParaRPr lang="zh-CN"/>
          </a:p>
        </p:txBody>
      </p:sp>
      <p:pic>
        <p:nvPicPr>
          <p:cNvPr id="343" name=""/>
          <p:cNvPicPr>
            <a:picLocks noChangeAspect="true"/>
          </p:cNvPicPr>
          <p:nvPr/>
        </p:nvPicPr>
        <p:blipFill>
          <a:blip r:embed="rId2"/>
          <a:stretch>
            <a:fillRect/>
          </a:stretch>
        </p:blipFill>
        <p:spPr>
          <a:xfrm rot="0" flipH="false" flipV="false">
            <a:off x="629056" y="3042866"/>
            <a:ext cx="3489603" cy="3199758"/>
          </a:xfrm>
          <a:prstGeom prst="rect"/>
        </p:spPr>
      </p:pic>
      <p:sp>
        <p:nvSpPr>
          <p:cNvPr id="344" name="文本框 119"/>
          <p:cNvSpPr txBox="true"/>
          <p:nvPr/>
        </p:nvSpPr>
        <p:spPr>
          <a:xfrm rot="0" flipH="false" flipV="false">
            <a:off x="4379009" y="9492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a:t>
            </a:r>
            <a:r>
              <a:rPr lang="en-US" sz="2000" b="true" spc="-10">
                <a:solidFill>
                  <a:schemeClr val="tx1">
                    <a:lumMod val="85000"/>
                    <a:lumOff val="15000"/>
                    <a:alpha val="100000"/>
                  </a:schemeClr>
                </a:solidFill>
                <a:latin typeface="微软雅黑"/>
                <a:ea typeface="微软雅黑"/>
                <a:cs typeface="+mn-cs"/>
              </a:rPr>
              <a:t>gVisor</a:t>
            </a:r>
            <a:r>
              <a:rPr lang="zh-CN" sz="2000" b="true" spc="-10">
                <a:solidFill>
                  <a:schemeClr val="tx1">
                    <a:lumMod val="85000"/>
                    <a:lumOff val="15000"/>
                    <a:alpha val="100000"/>
                  </a:schemeClr>
                </a:solidFill>
                <a:latin typeface="微软雅黑"/>
                <a:ea typeface="微软雅黑"/>
                <a:cs typeface="+mn-cs"/>
              </a:rPr>
              <a:t>的用户态内核</a:t>
            </a:r>
            <a:endParaRPr/>
          </a:p>
        </p:txBody>
      </p:sp>
      <p:sp>
        <p:nvSpPr>
          <p:cNvPr id="345" name="文本框 119"/>
          <p:cNvSpPr txBox="true"/>
          <p:nvPr/>
        </p:nvSpPr>
        <p:spPr>
          <a:xfrm rot="0" flipH="false" flipV="false">
            <a:off x="7805869" y="936544"/>
            <a:ext cx="3956050" cy="9715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基于轻量级虚拟机的</a:t>
            </a:r>
            <a:r>
              <a:rPr lang="en-US" sz="2000" b="true" spc="-10">
                <a:solidFill>
                  <a:schemeClr val="tx1">
                    <a:lumMod val="85000"/>
                    <a:lumOff val="15000"/>
                    <a:alpha val="100000"/>
                  </a:schemeClr>
                </a:solidFill>
                <a:latin typeface="微软雅黑"/>
                <a:ea typeface="微软雅黑"/>
                <a:cs typeface="+mn-cs"/>
              </a:rPr>
              <a:t>guest</a:t>
            </a:r>
            <a:r>
              <a:rPr lang="zh-CN" sz="2000" b="true" spc="-10">
                <a:solidFill>
                  <a:schemeClr val="tx1">
                    <a:lumMod val="85000"/>
                    <a:lumOff val="15000"/>
                    <a:alpha val="100000"/>
                  </a:schemeClr>
                </a:solidFill>
                <a:latin typeface="微软雅黑"/>
                <a:ea typeface="微软雅黑"/>
                <a:cs typeface="+mn-cs"/>
              </a:rPr>
              <a:t>内核（</a:t>
            </a:r>
            <a:r>
              <a:rPr lang="en-US" sz="2000" b="true" spc="-10">
                <a:solidFill>
                  <a:schemeClr val="tx1">
                    <a:lumMod val="85000"/>
                    <a:lumOff val="15000"/>
                    <a:alpha val="100000"/>
                  </a:schemeClr>
                </a:solidFill>
                <a:latin typeface="微软雅黑"/>
                <a:ea typeface="微软雅黑"/>
                <a:cs typeface="+mn-cs"/>
              </a:rPr>
              <a:t>K</a:t>
            </a:r>
            <a:r>
              <a:rPr lang="en-US" sz="2000" b="true" spc="-10">
                <a:solidFill>
                  <a:schemeClr val="tx1">
                    <a:lumMod val="85000"/>
                    <a:lumOff val="15000"/>
                    <a:alpha val="100000"/>
                  </a:schemeClr>
                </a:solidFill>
                <a:latin typeface="微软雅黑"/>
                <a:ea typeface="微软雅黑"/>
                <a:cs typeface="+mn-cs"/>
              </a:rPr>
              <a:t>ata</a:t>
            </a:r>
            <a:r>
              <a:rPr lang="zh-CN" sz="2000" b="true" spc="-10">
                <a:solidFill>
                  <a:schemeClr val="tx1">
                    <a:lumMod val="85000"/>
                    <a:lumOff val="15000"/>
                    <a:alpha val="100000"/>
                  </a:schemeClr>
                </a:solidFill>
                <a:latin typeface="微软雅黑"/>
                <a:ea typeface="微软雅黑"/>
                <a:cs typeface="+mn-cs"/>
              </a:rPr>
              <a:t>）</a:t>
            </a:r>
            <a:endParaRPr/>
          </a:p>
        </p:txBody>
      </p:sp>
      <p:sp>
        <p:nvSpPr>
          <p:cNvPr id="346" name="文本框 119"/>
          <p:cNvSpPr txBox="true"/>
          <p:nvPr/>
        </p:nvSpPr>
        <p:spPr>
          <a:xfrm rot="0" flipH="false" flipV="false">
            <a:off x="439962" y="16604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利用</a:t>
            </a:r>
            <a:r>
              <a:rPr lang="en-US" sz="1400" b="true" spc="-10">
                <a:solidFill>
                  <a:schemeClr val="tx1">
                    <a:lumMod val="85000"/>
                    <a:lumOff val="15000"/>
                    <a:alpha val="100000"/>
                  </a:schemeClr>
                </a:solidFill>
                <a:latin typeface="微软雅黑"/>
                <a:ea typeface="微软雅黑"/>
                <a:cs typeface="+mn-cs"/>
              </a:rPr>
              <a:t>linux</a:t>
            </a:r>
            <a:r>
              <a:rPr lang="zh-CN" sz="1400" b="true" spc="-10">
                <a:solidFill>
                  <a:schemeClr val="tx1">
                    <a:lumMod val="85000"/>
                    <a:lumOff val="15000"/>
                    <a:alpha val="100000"/>
                  </a:schemeClr>
                </a:solidFill>
                <a:latin typeface="微软雅黑"/>
                <a:ea typeface="微软雅黑"/>
                <a:cs typeface="+mn-cs"/>
              </a:rPr>
              <a:t>内核的</a:t>
            </a:r>
            <a:r>
              <a:rPr lang="en-US" sz="1400" b="true" spc="-10">
                <a:solidFill>
                  <a:schemeClr val="tx1">
                    <a:lumMod val="85000"/>
                    <a:lumOff val="15000"/>
                    <a:alpha val="100000"/>
                  </a:schemeClr>
                </a:solidFill>
                <a:latin typeface="微软雅黑"/>
                <a:ea typeface="微软雅黑"/>
                <a:cs typeface="+mn-cs"/>
              </a:rPr>
              <a:t>namspace</a:t>
            </a:r>
            <a:r>
              <a:rPr lang="zh-CN" sz="1400" b="true" spc="-10">
                <a:solidFill>
                  <a:schemeClr val="tx1">
                    <a:lumMod val="85000"/>
                    <a:lumOff val="15000"/>
                    <a:alpha val="100000"/>
                  </a:schemeClr>
                </a:solidFill>
                <a:latin typeface="微软雅黑"/>
                <a:ea typeface="微软雅黑"/>
                <a:cs typeface="+mn-cs"/>
              </a:rPr>
              <a:t>和</a:t>
            </a:r>
            <a:r>
              <a:rPr lang="en-US" sz="1400" b="true" spc="-10">
                <a:solidFill>
                  <a:schemeClr val="tx1">
                    <a:lumMod val="85000"/>
                    <a:lumOff val="15000"/>
                    <a:alpha val="100000"/>
                  </a:schemeClr>
                </a:solidFill>
                <a:latin typeface="微软雅黑"/>
                <a:ea typeface="微软雅黑"/>
                <a:cs typeface="+mn-cs"/>
              </a:rPr>
              <a:t>cgroup</a:t>
            </a:r>
            <a:endParaRPr/>
          </a:p>
        </p:txBody>
      </p:sp>
      <p:sp>
        <p:nvSpPr>
          <p:cNvPr id="347" name="文本框 119"/>
          <p:cNvSpPr txBox="true"/>
          <p:nvPr/>
        </p:nvSpPr>
        <p:spPr>
          <a:xfrm rot="0" flipH="false" flipV="false">
            <a:off x="446312" y="2263694"/>
            <a:ext cx="3933622"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通过</a:t>
            </a:r>
            <a:r>
              <a:rPr lang="en-US" sz="1400" b="true" spc="-10">
                <a:solidFill>
                  <a:schemeClr val="tx1">
                    <a:lumMod val="85000"/>
                    <a:lumOff val="15000"/>
                    <a:alpha val="100000"/>
                  </a:schemeClr>
                </a:solidFill>
                <a:latin typeface="微软雅黑"/>
                <a:ea typeface="微软雅黑"/>
                <a:cs typeface="+mn-cs"/>
              </a:rPr>
              <a:t>capability, seccomp</a:t>
            </a:r>
            <a:r>
              <a:rPr lang="zh-CN" sz="1400" b="true" spc="-10">
                <a:solidFill>
                  <a:schemeClr val="tx1">
                    <a:lumMod val="85000"/>
                    <a:lumOff val="15000"/>
                    <a:alpha val="100000"/>
                  </a:schemeClr>
                </a:solidFill>
                <a:latin typeface="微软雅黑"/>
                <a:ea typeface="微软雅黑"/>
                <a:cs typeface="+mn-cs"/>
              </a:rPr>
              <a:t>等</a:t>
            </a:r>
            <a:r>
              <a:rPr lang="zh-CN" sz="1400" b="true" spc="-10">
                <a:solidFill>
                  <a:schemeClr val="tx1">
                    <a:lumMod val="85000"/>
                    <a:lumOff val="15000"/>
                    <a:alpha val="100000"/>
                  </a:schemeClr>
                </a:solidFill>
                <a:latin typeface="微软雅黑"/>
                <a:ea typeface="微软雅黑"/>
                <a:cs typeface="+mn-cs"/>
              </a:rPr>
              <a:t>机制进行安全隔离</a:t>
            </a:r>
            <a:endParaRPr/>
          </a:p>
        </p:txBody>
      </p:sp>
      <p:pic>
        <p:nvPicPr>
          <p:cNvPr id="348" name=""/>
          <p:cNvPicPr>
            <a:picLocks noChangeAspect="true"/>
          </p:cNvPicPr>
          <p:nvPr/>
        </p:nvPicPr>
        <p:blipFill>
          <a:blip r:embed="rId3"/>
          <a:stretch>
            <a:fillRect/>
          </a:stretch>
        </p:blipFill>
        <p:spPr>
          <a:xfrm rot="0" flipH="false" flipV="false">
            <a:off x="3449019" y="3234390"/>
            <a:ext cx="5409631" cy="2816711"/>
          </a:xfrm>
          <a:prstGeom prst="rect"/>
        </p:spPr>
      </p:pic>
      <p:sp>
        <p:nvSpPr>
          <p:cNvPr id="349" name="文本框 119"/>
          <p:cNvSpPr txBox="true"/>
          <p:nvPr/>
        </p:nvSpPr>
        <p:spPr>
          <a:xfrm rot="0" flipH="false" flipV="false">
            <a:off x="4379009" y="166044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为容器实现用户态内核</a:t>
            </a:r>
            <a:r>
              <a:rPr lang="en-US" sz="1400" b="true" spc="-10">
                <a:solidFill>
                  <a:schemeClr val="tx1">
                    <a:lumMod val="85000"/>
                    <a:lumOff val="15000"/>
                    <a:alpha val="100000"/>
                  </a:schemeClr>
                </a:solidFill>
                <a:latin typeface="微软雅黑"/>
                <a:ea typeface="微软雅黑"/>
                <a:cs typeface="+mn-cs"/>
              </a:rPr>
              <a:t>host kernel</a:t>
            </a:r>
            <a:endParaRPr/>
          </a:p>
        </p:txBody>
      </p:sp>
      <p:sp>
        <p:nvSpPr>
          <p:cNvPr id="350" name="文本框 119"/>
          <p:cNvSpPr txBox="true"/>
          <p:nvPr/>
        </p:nvSpPr>
        <p:spPr>
          <a:xfrm rot="0" flipH="false" flipV="false">
            <a:off x="4379009" y="2221992"/>
            <a:ext cx="3308350" cy="857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使用进程虚拟化的方法隔离限制对</a:t>
            </a:r>
            <a:endParaRPr/>
          </a:p>
          <a:p>
            <a:pPr>
              <a:lnSpc>
                <a:spcPct val="120000"/>
              </a:lnSpc>
            </a:pPr>
            <a:r>
              <a:rPr lang="en-US" sz="1400" b="true" spc="-10">
                <a:solidFill>
                  <a:schemeClr val="tx1">
                    <a:lumMod val="85000"/>
                    <a:lumOff val="15000"/>
                    <a:alpha val="100000"/>
                  </a:schemeClr>
                </a:solidFill>
                <a:latin typeface="微软雅黑"/>
                <a:ea typeface="微软雅黑"/>
                <a:cs typeface="+mn-cs"/>
              </a:rPr>
              <a:t>     </a:t>
            </a:r>
            <a:r>
              <a:rPr lang="en-US" sz="1400" b="true" spc="-10">
                <a:solidFill>
                  <a:schemeClr val="tx1">
                    <a:lumMod val="85000"/>
                    <a:lumOff val="15000"/>
                    <a:alpha val="100000"/>
                  </a:schemeClr>
                </a:solidFill>
                <a:latin typeface="微软雅黑"/>
                <a:ea typeface="微软雅黑"/>
                <a:cs typeface="+mn-cs"/>
              </a:rPr>
              <a:t>host kernel</a:t>
            </a:r>
            <a:r>
              <a:rPr lang="zh-CN" sz="1400" b="true" spc="-10">
                <a:solidFill>
                  <a:schemeClr val="tx1">
                    <a:lumMod val="85000"/>
                    <a:lumOff val="15000"/>
                    <a:alpha val="100000"/>
                  </a:schemeClr>
                </a:solidFill>
                <a:latin typeface="微软雅黑"/>
                <a:ea typeface="微软雅黑"/>
                <a:cs typeface="+mn-cs"/>
              </a:rPr>
              <a:t>的访问</a:t>
            </a:r>
            <a:endParaRPr/>
          </a:p>
        </p:txBody>
      </p:sp>
      <p:pic>
        <p:nvPicPr>
          <p:cNvPr id="351" name=""/>
          <p:cNvPicPr>
            <a:picLocks noChangeAspect="true"/>
          </p:cNvPicPr>
          <p:nvPr/>
        </p:nvPicPr>
        <p:blipFill>
          <a:blip r:embed="rId4"/>
          <a:stretch>
            <a:fillRect/>
          </a:stretch>
        </p:blipFill>
        <p:spPr>
          <a:xfrm rot="0" flipH="false" flipV="false">
            <a:off x="8166949" y="3234390"/>
            <a:ext cx="2970100" cy="2816709"/>
          </a:xfrm>
          <a:prstGeom prst="rect"/>
        </p:spPr>
      </p:pic>
      <p:sp>
        <p:nvSpPr>
          <p:cNvPr id="352" name="文本框 119"/>
          <p:cNvSpPr txBox="true"/>
          <p:nvPr/>
        </p:nvSpPr>
        <p:spPr>
          <a:xfrm rot="0" flipH="false" flipV="false">
            <a:off x="7818569" y="16794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与传统虚拟机类似</a:t>
            </a:r>
            <a:endParaRPr/>
          </a:p>
        </p:txBody>
      </p:sp>
      <p:sp>
        <p:nvSpPr>
          <p:cNvPr id="353" name="文本框 119"/>
          <p:cNvSpPr txBox="true"/>
          <p:nvPr/>
        </p:nvSpPr>
        <p:spPr>
          <a:xfrm rot="0" flipH="false" flipV="false">
            <a:off x="7805869" y="2221992"/>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1400" b="true" spc="-10">
                <a:solidFill>
                  <a:schemeClr val="tx1">
                    <a:lumMod val="85000"/>
                    <a:lumOff val="15000"/>
                    <a:alpha val="100000"/>
                  </a:schemeClr>
                </a:solidFill>
                <a:latin typeface="微软雅黑"/>
                <a:ea typeface="微软雅黑"/>
                <a:cs typeface="+mn-cs"/>
              </a:rPr>
              <a:t>基于</a:t>
            </a:r>
            <a:r>
              <a:rPr lang="en-US" sz="1400" b="true" spc="-10">
                <a:solidFill>
                  <a:schemeClr val="tx1">
                    <a:lumMod val="85000"/>
                    <a:lumOff val="15000"/>
                    <a:alpha val="100000"/>
                  </a:schemeClr>
                </a:solidFill>
                <a:latin typeface="微软雅黑"/>
                <a:ea typeface="微软雅黑"/>
                <a:cs typeface="+mn-cs"/>
              </a:rPr>
              <a:t>Hypervisor</a:t>
            </a:r>
            <a:r>
              <a:rPr lang="zh-CN" sz="1400" b="true" spc="-10">
                <a:solidFill>
                  <a:schemeClr val="tx1">
                    <a:lumMod val="85000"/>
                    <a:lumOff val="15000"/>
                    <a:alpha val="100000"/>
                  </a:schemeClr>
                </a:solidFill>
                <a:latin typeface="微软雅黑"/>
                <a:ea typeface="微软雅黑"/>
                <a:cs typeface="+mn-cs"/>
              </a:rPr>
              <a:t>技术提供轻量级的内核</a:t>
            </a:r>
            <a:endParaRP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309" name=""/>
        <p:cNvGrpSpPr/>
        <p:nvPr/>
      </p:nvGrpSpPr>
      <p:grpSpPr>
        <a:xfrm>
          <a:off x="0" y="0"/>
          <a:ext cx="0" cy="0"/>
          <a:chOff x="0" y="0"/>
          <a:chExt cx="0" cy="0"/>
        </a:xfrm>
      </p:grpSpPr>
      <p:sp>
        <p:nvSpPr>
          <p:cNvPr id="310"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lv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600" b="true">
                <a:solidFill>
                  <a:srgbClr val="000000">
                    <a:alpha val="100000"/>
                  </a:srgbClr>
                </a:solidFill>
                <a:latin typeface="Microsoft YaHei"/>
                <a:ea typeface="Microsoft YaHei"/>
                <a:cs typeface="+mn-cs"/>
              </a:rPr>
              <a:t>系统评估</a:t>
            </a:r>
            <a:r>
              <a:rPr lang="zh-CN" sz="3600" b="true" i="false" u="none" strike="noStrike">
                <a:solidFill>
                  <a:srgbClr val="000000">
                    <a:alpha val="100000"/>
                  </a:srgbClr>
                </a:solidFill>
                <a:latin typeface="Microsoft YaHei"/>
                <a:ea typeface="Microsoft YaHei"/>
                <a:cs typeface="+mn-cs"/>
              </a:rPr>
              <a:t>-CPU调度虚拟化方案性能评估</a:t>
            </a:r>
            <a:endParaRPr/>
          </a:p>
        </p:txBody>
      </p:sp>
      <p:sp>
        <p:nvSpPr>
          <p:cNvPr id="311" name=""/>
          <p:cNvSpPr txBox="true"/>
          <p:nvPr/>
        </p:nvSpPr>
        <p:spPr>
          <a:xfrm rot="0" flipH="false" flipV="false">
            <a:off x="779585" y="1353340"/>
            <a:ext cx="6096000" cy="520700"/>
          </a:xfrm>
        </p:spPr>
        <p:txBody>
          <a:bodyPr>
            <a:spAutoFit/>
          </a:bodyPr>
          <a:p>
            <a:pPr/>
            <a:r>
              <a:rPr lang="en-US" sz="2800" b="true" spc="-10">
                <a:solidFill>
                  <a:schemeClr val="tx1">
                    <a:lumMod val="85000"/>
                    <a:lumOff val="15000"/>
                    <a:alpha val="100000"/>
                  </a:schemeClr>
                </a:solidFill>
                <a:latin typeface="Microsoft YaHei"/>
                <a:ea typeface="Microsoft YaHei"/>
                <a:cs typeface="+mn-cs"/>
              </a:rPr>
              <a:t>·</a:t>
            </a:r>
            <a:r>
              <a:rPr b="true">
                <a:latin typeface="Microsoft YaHei"/>
                <a:ea typeface="Microsoft YaHei"/>
                <a:cs typeface="+mn-cs"/>
              </a:rPr>
              <a:t>原生环境中的运行结果分析</a:t>
            </a:r>
            <a:endParaRPr/>
          </a:p>
        </p:txBody>
      </p:sp>
      <p:sp>
        <p:nvSpPr>
          <p:cNvPr id="312" name=""/>
          <p:cNvSpPr txBox="true"/>
          <p:nvPr/>
        </p:nvSpPr>
        <p:spPr>
          <a:xfrm rot="0" flipH="false" flipV="false">
            <a:off x="779585" y="5118889"/>
            <a:ext cx="6096000" cy="520700"/>
          </a:xfrm>
        </p:spPr>
        <p:txBody>
          <a:bodyPr>
            <a:spAutoFit/>
          </a:bodyPr>
          <a:p>
            <a:pPr/>
            <a:r>
              <a:rPr lang="en-US" sz="2800" b="true" spc="-10">
                <a:solidFill>
                  <a:schemeClr val="tx1">
                    <a:lumMod val="85000"/>
                    <a:lumOff val="15000"/>
                    <a:alpha val="100000"/>
                  </a:schemeClr>
                </a:solidFill>
                <a:latin typeface="Microsoft YaHei"/>
                <a:ea typeface="Microsoft YaHei"/>
                <a:cs typeface="+mn-cs"/>
              </a:rPr>
              <a:t>·</a:t>
            </a:r>
            <a:r>
              <a:rPr b="true">
                <a:latin typeface="Microsoft YaHei"/>
                <a:ea typeface="Microsoft YaHei"/>
                <a:cs typeface="+mn-cs"/>
              </a:rPr>
              <a:t>调度虚拟化的性能评估</a:t>
            </a:r>
            <a:endParaRPr/>
          </a:p>
        </p:txBody>
      </p:sp>
      <p:sp>
        <p:nvSpPr>
          <p:cNvPr id="313" name=""/>
          <p:cNvSpPr txBox="true"/>
          <p:nvPr/>
        </p:nvSpPr>
        <p:spPr>
          <a:xfrm rot="0" flipH="false" flipV="false">
            <a:off x="1163515" y="2205641"/>
            <a:ext cx="4514850" cy="914400"/>
          </a:xfrm>
        </p:spPr>
        <p:txBody>
          <a:bodyPr>
            <a:spAutoFit/>
          </a:bodyPr>
          <a:p>
            <a:pPr/>
            <a:r>
              <a:rPr lang="en-US" b="true">
                <a:latin typeface="Microsoft YaHei"/>
                <a:ea typeface="Microsoft YaHei"/>
                <a:cs typeface="+mn-cs"/>
              </a:rPr>
              <a:t>- </a:t>
            </a:r>
            <a:r>
              <a:rPr b="true">
                <a:latin typeface="Microsoft YaHei"/>
                <a:ea typeface="Microsoft YaHei"/>
                <a:cs typeface="+mn-cs"/>
              </a:rPr>
              <a:t>在每对实体发送信息数量较少时，两者的运行结果接近，</a:t>
            </a:r>
            <a:r>
              <a:rPr b="true">
                <a:latin typeface="Microsoft YaHei"/>
                <a:ea typeface="Microsoft YaHei"/>
                <a:cs typeface="+mn-cs"/>
              </a:rPr>
              <a:t>而随着实体发送信息数量的增加，</a:t>
            </a:r>
            <a:r>
              <a:rPr b="true">
                <a:latin typeface="Microsoft YaHei"/>
                <a:ea typeface="Microsoft YaHei"/>
                <a:cs typeface="+mn-cs"/>
              </a:rPr>
              <a:t>SCHED_FIFO </a:t>
            </a:r>
            <a:r>
              <a:rPr b="true">
                <a:latin typeface="Microsoft YaHei"/>
                <a:ea typeface="Microsoft YaHei"/>
                <a:cs typeface="+mn-cs"/>
              </a:rPr>
              <a:t>优势将越来越明显</a:t>
            </a:r>
            <a:endParaRPr/>
          </a:p>
        </p:txBody>
      </p:sp>
      <p:sp>
        <p:nvSpPr>
          <p:cNvPr id="314" name=""/>
          <p:cNvSpPr txBox="true"/>
          <p:nvPr/>
        </p:nvSpPr>
        <p:spPr>
          <a:xfrm rot="0" flipH="false" flipV="false">
            <a:off x="1163515" y="3451642"/>
            <a:ext cx="4000500" cy="1460500"/>
          </a:xfrm>
        </p:spPr>
        <p:txBody>
          <a:bodyPr>
            <a:spAutoFit/>
          </a:bodyPr>
          <a:p>
            <a:pPr/>
            <a:r>
              <a:rPr lang="en-US" b="true">
                <a:latin typeface="Microsoft YaHei"/>
                <a:ea typeface="Microsoft YaHei"/>
                <a:cs typeface="+mn-cs"/>
              </a:rPr>
              <a:t>- </a:t>
            </a:r>
            <a:r>
              <a:rPr b="true">
                <a:latin typeface="Microsoft YaHei"/>
                <a:ea typeface="Microsoft YaHei"/>
                <a:cs typeface="+mn-cs"/>
              </a:rPr>
              <a:t>特权模式时，容器</a:t>
            </a:r>
            <a:r>
              <a:rPr b="true">
                <a:latin typeface="Microsoft YaHei"/>
                <a:ea typeface="Microsoft YaHei"/>
                <a:cs typeface="+mn-cs"/>
              </a:rPr>
              <a:t>内的运行结果与宿主机上基本一致，普通容器与仅具有</a:t>
            </a:r>
            <a:r>
              <a:rPr b="true">
                <a:latin typeface="Microsoft YaHei"/>
                <a:ea typeface="Microsoft YaHei"/>
                <a:cs typeface="+mn-cs"/>
              </a:rPr>
              <a:t> CAP_SYS_NICE </a:t>
            </a:r>
            <a:r>
              <a:rPr b="true">
                <a:latin typeface="Microsoft YaHei"/>
                <a:ea typeface="Microsoft YaHei"/>
                <a:cs typeface="+mn-cs"/>
              </a:rPr>
              <a:t>权限的容器内的</a:t>
            </a:r>
            <a:r>
              <a:rPr b="true">
                <a:latin typeface="Microsoft YaHei"/>
                <a:ea typeface="Microsoft YaHei"/>
                <a:cs typeface="+mn-cs"/>
              </a:rPr>
              <a:t>运行结果接近，但都明显要差于特权容器和宿主机上的运行结果</a:t>
            </a:r>
            <a:endParaRPr/>
          </a:p>
        </p:txBody>
      </p:sp>
      <p:pic>
        <p:nvPicPr>
          <p:cNvPr id="315" name=""/>
          <p:cNvPicPr>
            <a:picLocks noChangeAspect="true"/>
          </p:cNvPicPr>
          <p:nvPr/>
        </p:nvPicPr>
        <p:blipFill>
          <a:blip r:embed="rId1"/>
          <a:stretch>
            <a:fillRect/>
          </a:stretch>
        </p:blipFill>
        <p:spPr>
          <a:xfrm rot="0" flipH="false" flipV="false">
            <a:off x="5678365" y="1546771"/>
            <a:ext cx="5773616" cy="4092818"/>
          </a:xfrm>
          <a:prstGeom prst="rect"/>
        </p:spPr>
      </p:pic>
    </p:spTree>
  </p:cSld>
</p:sld>
</file>

<file path=ppt/slides/slide31.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316" name=""/>
        <p:cNvGrpSpPr/>
        <p:nvPr/>
      </p:nvGrpSpPr>
      <p:grpSpPr>
        <a:xfrm>
          <a:off x="0" y="0"/>
          <a:ext cx="0" cy="0"/>
          <a:chOff x="0" y="0"/>
          <a:chExt cx="0" cy="0"/>
        </a:xfrm>
      </p:grpSpPr>
      <p:sp>
        <p:nvSpPr>
          <p:cNvPr id="317"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lv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600" b="true">
                <a:solidFill>
                  <a:srgbClr val="000000">
                    <a:alpha val="100000"/>
                  </a:srgbClr>
                </a:solidFill>
                <a:latin typeface="Microsoft YaHei"/>
                <a:ea typeface="Microsoft YaHei"/>
                <a:cs typeface="+mn-cs"/>
              </a:rPr>
              <a:t>系统评估</a:t>
            </a:r>
            <a:r>
              <a:rPr lang="zh-CN" sz="3600" b="true" i="false" u="none" strike="noStrike">
                <a:solidFill>
                  <a:srgbClr val="000000">
                    <a:alpha val="100000"/>
                  </a:srgbClr>
                </a:solidFill>
                <a:latin typeface="Microsoft YaHei"/>
                <a:ea typeface="Microsoft YaHei"/>
                <a:cs typeface="+mn-cs"/>
              </a:rPr>
              <a:t>-CPU调度虚拟化方案性能评估</a:t>
            </a:r>
            <a:endParaRPr/>
          </a:p>
        </p:txBody>
      </p:sp>
      <p:sp>
        <p:nvSpPr>
          <p:cNvPr id="318" name=""/>
          <p:cNvSpPr txBox="true"/>
          <p:nvPr/>
        </p:nvSpPr>
        <p:spPr>
          <a:xfrm rot="0" flipH="false" flipV="false">
            <a:off x="779585" y="1353340"/>
            <a:ext cx="6096000" cy="520700"/>
          </a:xfrm>
        </p:spPr>
        <p:txBody>
          <a:bodyPr>
            <a:spAutoFit/>
          </a:bodyPr>
          <a:p>
            <a:pPr/>
            <a:r>
              <a:rPr lang="en-US" sz="2800" b="true" spc="-10">
                <a:solidFill>
                  <a:schemeClr val="tx1">
                    <a:lumMod val="85000"/>
                    <a:lumOff val="15000"/>
                    <a:alpha val="100000"/>
                  </a:schemeClr>
                </a:solidFill>
                <a:latin typeface="Microsoft YaHei"/>
                <a:ea typeface="Microsoft YaHei"/>
                <a:cs typeface="+mn-cs"/>
              </a:rPr>
              <a:t>·</a:t>
            </a:r>
            <a:r>
              <a:rPr b="true">
                <a:latin typeface="Microsoft YaHei"/>
                <a:ea typeface="Microsoft YaHei"/>
                <a:cs typeface="+mn-cs"/>
              </a:rPr>
              <a:t>原生环境中的运行结果分析</a:t>
            </a:r>
            <a:endParaRPr/>
          </a:p>
        </p:txBody>
      </p:sp>
      <p:sp>
        <p:nvSpPr>
          <p:cNvPr id="319" name=""/>
          <p:cNvSpPr txBox="true"/>
          <p:nvPr/>
        </p:nvSpPr>
        <p:spPr>
          <a:xfrm rot="0" flipH="false" flipV="false">
            <a:off x="779585" y="2373679"/>
            <a:ext cx="6096000" cy="520700"/>
          </a:xfrm>
        </p:spPr>
        <p:txBody>
          <a:bodyPr>
            <a:spAutoFit/>
          </a:bodyPr>
          <a:p>
            <a:pPr/>
            <a:r>
              <a:rPr lang="en-US" sz="2800" b="true" spc="-10">
                <a:solidFill>
                  <a:schemeClr val="tx1">
                    <a:lumMod val="85000"/>
                    <a:lumOff val="15000"/>
                    <a:alpha val="100000"/>
                  </a:schemeClr>
                </a:solidFill>
                <a:latin typeface="Microsoft YaHei"/>
                <a:ea typeface="Microsoft YaHei"/>
                <a:cs typeface="+mn-cs"/>
              </a:rPr>
              <a:t>·</a:t>
            </a:r>
            <a:r>
              <a:rPr b="true">
                <a:latin typeface="Microsoft YaHei"/>
                <a:ea typeface="Microsoft YaHei"/>
                <a:cs typeface="+mn-cs"/>
              </a:rPr>
              <a:t>调度虚拟化的性能评估</a:t>
            </a:r>
            <a:endParaRPr/>
          </a:p>
        </p:txBody>
      </p:sp>
      <p:pic>
        <p:nvPicPr>
          <p:cNvPr id="320" name=""/>
          <p:cNvPicPr>
            <a:picLocks noChangeAspect="true"/>
          </p:cNvPicPr>
          <p:nvPr/>
        </p:nvPicPr>
        <p:blipFill>
          <a:blip r:embed="rId1"/>
          <a:stretch>
            <a:fillRect/>
          </a:stretch>
        </p:blipFill>
        <p:spPr>
          <a:xfrm rot="0" flipH="false" flipV="false">
            <a:off x="5592987" y="1546771"/>
            <a:ext cx="6536452" cy="4586462"/>
          </a:xfrm>
          <a:prstGeom prst="rect"/>
        </p:spPr>
      </p:pic>
      <p:sp>
        <p:nvSpPr>
          <p:cNvPr id="321" name=""/>
          <p:cNvSpPr txBox="true"/>
          <p:nvPr/>
        </p:nvSpPr>
        <p:spPr>
          <a:xfrm rot="0" flipH="false" flipV="false">
            <a:off x="1059473" y="3109752"/>
            <a:ext cx="3308350" cy="1460500"/>
          </a:xfrm>
          <a:prstGeom prst="rect">
            <a:avLst/>
          </a:prstGeom>
          <a:ln w="12700">
            <a:prstDash val="solid"/>
            <a:miter lim="800000"/>
          </a:ln>
        </p:spPr>
        <p:txBody>
          <a:bodyPr>
            <a:spAutoFit/>
          </a:bodyPr>
          <a:p>
            <a:pPr/>
            <a:r>
              <a:rPr lang="en-US" b="true">
                <a:latin typeface="Microsoft YaHei"/>
                <a:ea typeface="Microsoft YaHei"/>
                <a:cs typeface="+mn-cs"/>
              </a:rPr>
              <a:t>- </a:t>
            </a:r>
            <a:r>
              <a:rPr lang="zh-CN" b="true">
                <a:latin typeface="Microsoft YaHei"/>
                <a:ea typeface="Microsoft YaHei"/>
                <a:cs typeface="+mn-cs"/>
              </a:rPr>
              <a:t>整体运行测试结果与在宿主机中基本类似，</a:t>
            </a:r>
            <a:r>
              <a:rPr lang="zh-CN" b="true">
                <a:latin typeface="Microsoft YaHei"/>
                <a:ea typeface="Microsoft YaHei"/>
                <a:cs typeface="+mn-cs"/>
              </a:rPr>
              <a:t>与原本使用单一的</a:t>
            </a:r>
            <a:r>
              <a:rPr lang="en-US" b="true">
                <a:latin typeface="Microsoft YaHei"/>
                <a:ea typeface="Microsoft YaHei"/>
                <a:cs typeface="+mn-cs"/>
              </a:rPr>
              <a:t>CFS</a:t>
            </a:r>
            <a:r>
              <a:rPr lang="zh-CN" b="true">
                <a:latin typeface="Microsoft YaHei"/>
                <a:ea typeface="Microsoft YaHei"/>
                <a:cs typeface="+mn-cs"/>
              </a:rPr>
              <a:t>调度策略相比，</a:t>
            </a:r>
            <a:r>
              <a:rPr lang="zh-CN" b="true">
                <a:latin typeface="Microsoft YaHei"/>
                <a:ea typeface="Microsoft YaHei"/>
                <a:cs typeface="+mn-cs"/>
              </a:rPr>
              <a:t>在实体发送信息量较大的长任务场景中，</a:t>
            </a:r>
            <a:r>
              <a:rPr lang="zh-CN" b="true">
                <a:latin typeface="Microsoft YaHei"/>
                <a:ea typeface="Microsoft YaHei"/>
                <a:cs typeface="+mn-cs"/>
              </a:rPr>
              <a:t>性能有了显著提升</a:t>
            </a:r>
            <a:endParaRPr/>
          </a:p>
        </p:txBody>
      </p:sp>
    </p:spTree>
  </p:cSld>
</p:sld>
</file>

<file path=ppt/slides/slide32.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322" name=""/>
        <p:cNvGrpSpPr/>
        <p:nvPr/>
      </p:nvGrpSpPr>
      <p:grpSpPr>
        <a:xfrm>
          <a:off x="0" y="0"/>
          <a:ext cx="0" cy="0"/>
          <a:chOff x="0" y="0"/>
          <a:chExt cx="0" cy="0"/>
        </a:xfrm>
      </p:grpSpPr>
      <p:sp>
        <p:nvSpPr>
          <p:cNvPr id="323"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lv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i="false" u="none" strike="noStrike">
                <a:solidFill>
                  <a:srgbClr val="000000">
                    <a:alpha val="100000"/>
                  </a:srgbClr>
                </a:solidFill>
                <a:latin typeface="微软雅黑"/>
                <a:ea typeface="微软雅黑"/>
                <a:cs typeface="+mn-cs"/>
              </a:rPr>
              <a:t>总结</a:t>
            </a:r>
            <a:r>
              <a:rPr lang="en-US" sz="3600" b="true" i="false" u="none" strike="noStrike">
                <a:solidFill>
                  <a:srgbClr val="000000">
                    <a:alpha val="100000"/>
                  </a:srgbClr>
                </a:solidFill>
                <a:latin typeface="微软雅黑"/>
                <a:ea typeface="微软雅黑"/>
                <a:cs typeface="+mn-cs"/>
              </a:rPr>
              <a:t>—</a:t>
            </a:r>
            <a:r>
              <a:rPr lang="zh-CN" sz="3600" b="true" i="false" u="none" strike="noStrike">
                <a:solidFill>
                  <a:srgbClr val="000000">
                    <a:alpha val="100000"/>
                  </a:srgbClr>
                </a:solidFill>
                <a:latin typeface="微软雅黑"/>
                <a:ea typeface="微软雅黑"/>
                <a:cs typeface="+mn-cs"/>
              </a:rPr>
              <a:t>创新性分析</a:t>
            </a:r>
            <a:endParaRPr/>
          </a:p>
        </p:txBody>
      </p:sp>
      <p:pic>
        <p:nvPicPr>
          <p:cNvPr id="324" name=""/>
          <p:cNvPicPr>
            <a:picLocks noChangeAspect="true"/>
          </p:cNvPicPr>
          <p:nvPr/>
        </p:nvPicPr>
        <p:blipFill>
          <a:blip r:embed="rId1"/>
          <a:stretch>
            <a:fillRect/>
          </a:stretch>
        </p:blipFill>
        <p:spPr>
          <a:xfrm rot="0" flipH="false" flipV="false">
            <a:off x="606425" y="5431692"/>
            <a:ext cx="10979150" cy="584200"/>
          </a:xfrm>
          <a:prstGeom prst="rect"/>
        </p:spPr>
      </p:pic>
      <p:sp>
        <p:nvSpPr>
          <p:cNvPr id="325" name="文本框 119"/>
          <p:cNvSpPr txBox="true"/>
          <p:nvPr/>
        </p:nvSpPr>
        <p:spPr>
          <a:xfrm rot="0" flipH="false" flipV="false">
            <a:off x="774912" y="1089026"/>
            <a:ext cx="1047750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✔️虚拟内核框架设计：</a:t>
            </a:r>
            <a:r>
              <a:rPr b="true">
                <a:solidFill>
                  <a:srgbClr val="006BCC">
                    <a:alpha val="100000"/>
                  </a:srgbClr>
                </a:solidFill>
                <a:latin typeface="Microsoft YaHei"/>
                <a:ea typeface="Microsoft YaHei"/>
                <a:cs typeface="+mn-cs"/>
              </a:rPr>
              <a:t>实现了内核模块的具体内容，在</a:t>
            </a:r>
            <a:r>
              <a:rPr lang="zh-CN" b="true">
                <a:solidFill>
                  <a:srgbClr val="006BCC">
                    <a:alpha val="100000"/>
                  </a:srgbClr>
                </a:solidFill>
                <a:latin typeface="Microsoft YaHei"/>
                <a:ea typeface="Microsoft YaHei"/>
                <a:cs typeface="+mn-cs"/>
              </a:rPr>
              <a:t>容器运行时</a:t>
            </a:r>
            <a:r>
              <a:rPr b="true">
                <a:solidFill>
                  <a:srgbClr val="006BCC">
                    <a:alpha val="100000"/>
                  </a:srgbClr>
                </a:solidFill>
                <a:latin typeface="Microsoft YaHei"/>
                <a:ea typeface="Microsoft YaHei"/>
                <a:cs typeface="+mn-cs"/>
              </a:rPr>
              <a:t>中实现了对vkernel内核模块的支持</a:t>
            </a:r>
            <a:endParaRPr/>
          </a:p>
        </p:txBody>
      </p:sp>
      <p:sp>
        <p:nvSpPr>
          <p:cNvPr id="326" name="文本框 119"/>
          <p:cNvSpPr txBox="true"/>
          <p:nvPr/>
        </p:nvSpPr>
        <p:spPr>
          <a:xfrm rot="0" flipH="false" flipV="false">
            <a:off x="774912" y="1979613"/>
            <a:ext cx="10477500" cy="7874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CPU</a:t>
            </a:r>
            <a:r>
              <a:rPr lang="zh-CN" sz="2000" b="true" spc="-10">
                <a:solidFill>
                  <a:schemeClr val="tx1">
                    <a:lumMod val="85000"/>
                    <a:lumOff val="15000"/>
                    <a:alpha val="100000"/>
                  </a:schemeClr>
                </a:solidFill>
                <a:latin typeface="微软雅黑"/>
                <a:ea typeface="微软雅黑"/>
                <a:cs typeface="+mn-cs"/>
              </a:rPr>
              <a:t>调度虚拟化和自适应策略：</a:t>
            </a:r>
            <a:r>
              <a:rPr lang="zh-CN" b="true">
                <a:solidFill>
                  <a:srgbClr val="006BCC">
                    <a:alpha val="100000"/>
                  </a:srgbClr>
                </a:solidFill>
                <a:latin typeface="Microsoft YaHei"/>
                <a:ea typeface="Microsoft YaHei"/>
                <a:cs typeface="+mn-cs"/>
              </a:rPr>
              <a:t>对容器的</a:t>
            </a:r>
            <a:r>
              <a:rPr lang="en-US" b="true">
                <a:solidFill>
                  <a:srgbClr val="006BCC">
                    <a:alpha val="100000"/>
                  </a:srgbClr>
                </a:solidFill>
                <a:latin typeface="Microsoft YaHei"/>
                <a:ea typeface="Microsoft YaHei"/>
                <a:cs typeface="+mn-cs"/>
              </a:rPr>
              <a:t>CPU</a:t>
            </a:r>
            <a:r>
              <a:rPr lang="zh-CN" b="true">
                <a:solidFill>
                  <a:srgbClr val="006BCC">
                    <a:alpha val="100000"/>
                  </a:srgbClr>
                </a:solidFill>
                <a:latin typeface="Microsoft YaHei"/>
                <a:ea typeface="Microsoft YaHei"/>
                <a:cs typeface="+mn-cs"/>
              </a:rPr>
              <a:t>调度策略进行较为详细的分析、设计和测试，实现了容器实际运行中调度策略的动态化调整</a:t>
            </a:r>
            <a:endParaRPr/>
          </a:p>
        </p:txBody>
      </p:sp>
      <p:sp>
        <p:nvSpPr>
          <p:cNvPr id="327" name="文本框 119"/>
          <p:cNvSpPr txBox="true"/>
          <p:nvPr/>
        </p:nvSpPr>
        <p:spPr>
          <a:xfrm rot="0" flipH="false" flipV="false">
            <a:off x="774912" y="3200400"/>
            <a:ext cx="1047750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✔全局资源内核日志的隔离</a:t>
            </a:r>
            <a:r>
              <a:rPr lang="zh-CN" sz="2000" b="true" spc="-10">
                <a:solidFill>
                  <a:schemeClr val="tx1">
                    <a:lumMod val="85000"/>
                    <a:lumOff val="15000"/>
                    <a:alpha val="100000"/>
                  </a:schemeClr>
                </a:solidFill>
                <a:latin typeface="微软雅黑"/>
                <a:ea typeface="微软雅黑"/>
                <a:cs typeface="+mn-cs"/>
              </a:rPr>
              <a:t>：</a:t>
            </a:r>
            <a:r>
              <a:rPr lang="zh-CN" b="true">
                <a:solidFill>
                  <a:srgbClr val="006BCC">
                    <a:alpha val="100000"/>
                  </a:srgbClr>
                </a:solidFill>
                <a:latin typeface="Microsoft YaHei"/>
                <a:ea typeface="Microsoft YaHei"/>
                <a:cs typeface="+mn-cs"/>
              </a:rPr>
              <a:t>实现了主机内核日志的隔离，为容器提供了隔离性更强的运行环境</a:t>
            </a:r>
            <a:endParaRPr/>
          </a:p>
        </p:txBody>
      </p:sp>
      <p:sp>
        <p:nvSpPr>
          <p:cNvPr id="328" name="文本框 119"/>
          <p:cNvSpPr txBox="true"/>
          <p:nvPr/>
        </p:nvSpPr>
        <p:spPr>
          <a:xfrm rot="0" flipH="false" flipV="false">
            <a:off x="774912" y="4017501"/>
            <a:ext cx="1047750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✔容器内存管理策略</a:t>
            </a:r>
            <a:r>
              <a:rPr lang="zh-CN" sz="2000" b="true" spc="-10">
                <a:solidFill>
                  <a:schemeClr val="tx1">
                    <a:lumMod val="85000"/>
                    <a:lumOff val="15000"/>
                    <a:alpha val="100000"/>
                  </a:schemeClr>
                </a:solidFill>
                <a:latin typeface="微软雅黑"/>
                <a:ea typeface="微软雅黑"/>
                <a:cs typeface="+mn-cs"/>
              </a:rPr>
              <a:t>：</a:t>
            </a:r>
            <a:r>
              <a:rPr lang="zh-CN" b="true">
                <a:solidFill>
                  <a:srgbClr val="006BCC">
                    <a:alpha val="100000"/>
                  </a:srgbClr>
                </a:solidFill>
                <a:latin typeface="Microsoft YaHei"/>
                <a:ea typeface="Microsoft YaHei"/>
                <a:cs typeface="+mn-cs"/>
              </a:rPr>
              <a:t>对内存管理策略进行了较为深入的分析，完成了方案设计</a:t>
            </a:r>
            <a:endParaRPr/>
          </a:p>
        </p:txBody>
      </p:sp>
    </p:spTree>
  </p:cSld>
</p:sld>
</file>

<file path=ppt/slides/slide4.xml><?xml version="1.0" encoding="utf-8"?>
<p:sld xmlns:a="http://schemas.openxmlformats.org/drawingml/2006/main" xmlns:p="http://schemas.openxmlformats.org/presentationml/2006/main">
  <p:cSld>
    <p:bg>
      <p:bgPr>
        <a:solidFill>
          <a:schemeClr val="bg1">
            <a:alpha val="100000"/>
          </a:schemeClr>
        </a:solidFill>
        <a:effectLst/>
      </p:bgPr>
    </p:bg>
    <p:spTree>
      <p:nvGrpSpPr>
        <p:cNvPr id="354" name=""/>
        <p:cNvGrpSpPr/>
        <p:nvPr/>
      </p:nvGrpSpPr>
      <p:grpSpPr>
        <a:xfrm>
          <a:off x="0" y="0"/>
          <a:ext cx="0" cy="0"/>
          <a:chOff x="0" y="0"/>
          <a:chExt cx="0" cy="0"/>
        </a:xfrm>
      </p:grpSpPr>
      <p:sp>
        <p:nvSpPr>
          <p:cNvPr id="355" name="文本框 119"/>
          <p:cNvSpPr txBox="true"/>
          <p:nvPr/>
        </p:nvSpPr>
        <p:spPr>
          <a:xfrm rot="0" flipH="false" flipV="false">
            <a:off x="441977" y="1250869"/>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基于主机内核的隔离方案</a:t>
            </a:r>
            <a:endParaRPr/>
          </a:p>
        </p:txBody>
      </p:sp>
      <p:sp>
        <p:nvSpPr>
          <p:cNvPr id="356" name="文本占位符 3"/>
          <p:cNvSpPr>
            <a:spLocks noGrp="true"/>
          </p:cNvSpPr>
          <p:nvPr>
            <p:ph type="body" sz="quarter" idx="12"/>
          </p:nvPr>
        </p:nvSpPr>
        <p:spPr>
          <a:xfrm rot="0" flipH="false" flipV="false">
            <a:off x="566962" y="269501"/>
            <a:ext cx="5529038" cy="584200"/>
          </a:xfrm>
        </p:spPr>
        <p:txBody>
          <a:bodyPr>
            <a:spAutoFit/>
          </a:bodyPr>
          <a:lstStyle/>
          <a:p>
            <a:pPr marL="0" indent="0">
              <a:buFont typeface="Arial" panose="020B0604020202090204" pitchFamily="34" charset="0"/>
              <a:buNone/>
            </a:pPr>
            <a:r>
              <a:rPr lang="zh-CN" sz="3600"/>
              <a:t>背景介绍</a:t>
            </a:r>
            <a:r>
              <a:rPr lang="en-US" sz="3600"/>
              <a:t>-</a:t>
            </a:r>
            <a:r>
              <a:rPr lang="zh-CN" sz="3600"/>
              <a:t>容器技术的发展</a:t>
            </a:r>
            <a:endParaRPr lang="zh-CN"/>
          </a:p>
        </p:txBody>
      </p:sp>
      <p:sp>
        <p:nvSpPr>
          <p:cNvPr id="357" name="文本框 119"/>
          <p:cNvSpPr txBox="true"/>
          <p:nvPr/>
        </p:nvSpPr>
        <p:spPr>
          <a:xfrm rot="0" flipH="false" flipV="false">
            <a:off x="4321175" y="1250869"/>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a:t>
            </a:r>
            <a:r>
              <a:rPr lang="en-US" sz="2000" b="true" spc="-10">
                <a:solidFill>
                  <a:schemeClr val="tx1">
                    <a:lumMod val="85000"/>
                    <a:lumOff val="15000"/>
                    <a:alpha val="100000"/>
                  </a:schemeClr>
                </a:solidFill>
                <a:latin typeface="微软雅黑"/>
                <a:ea typeface="微软雅黑"/>
                <a:cs typeface="+mn-cs"/>
              </a:rPr>
              <a:t>gVisor</a:t>
            </a:r>
            <a:r>
              <a:rPr lang="zh-CN" sz="2000" b="true" spc="-10">
                <a:solidFill>
                  <a:schemeClr val="tx1">
                    <a:lumMod val="85000"/>
                    <a:lumOff val="15000"/>
                    <a:alpha val="100000"/>
                  </a:schemeClr>
                </a:solidFill>
                <a:latin typeface="微软雅黑"/>
                <a:ea typeface="微软雅黑"/>
                <a:cs typeface="+mn-cs"/>
              </a:rPr>
              <a:t>的用户态内核</a:t>
            </a:r>
            <a:endParaRPr/>
          </a:p>
        </p:txBody>
      </p:sp>
      <p:sp>
        <p:nvSpPr>
          <p:cNvPr id="358" name="文本框 119"/>
          <p:cNvSpPr txBox="true"/>
          <p:nvPr/>
        </p:nvSpPr>
        <p:spPr>
          <a:xfrm rot="0" flipH="false" flipV="false">
            <a:off x="7793169" y="1250869"/>
            <a:ext cx="3956050" cy="9715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基于轻量级虚拟机的</a:t>
            </a:r>
            <a:r>
              <a:rPr lang="en-US" sz="2000" b="true" spc="-10">
                <a:solidFill>
                  <a:schemeClr val="tx1">
                    <a:lumMod val="85000"/>
                    <a:lumOff val="15000"/>
                    <a:alpha val="100000"/>
                  </a:schemeClr>
                </a:solidFill>
                <a:latin typeface="微软雅黑"/>
                <a:ea typeface="微软雅黑"/>
                <a:cs typeface="+mn-cs"/>
              </a:rPr>
              <a:t>guest</a:t>
            </a:r>
            <a:r>
              <a:rPr lang="zh-CN" sz="2000" b="true" spc="-10">
                <a:solidFill>
                  <a:schemeClr val="tx1">
                    <a:lumMod val="85000"/>
                    <a:lumOff val="15000"/>
                    <a:alpha val="100000"/>
                  </a:schemeClr>
                </a:solidFill>
                <a:latin typeface="微软雅黑"/>
                <a:ea typeface="微软雅黑"/>
                <a:cs typeface="+mn-cs"/>
              </a:rPr>
              <a:t>内核（</a:t>
            </a:r>
            <a:r>
              <a:rPr lang="en-US" sz="2000" b="true" spc="-10">
                <a:solidFill>
                  <a:schemeClr val="tx1">
                    <a:lumMod val="85000"/>
                    <a:lumOff val="15000"/>
                    <a:alpha val="100000"/>
                  </a:schemeClr>
                </a:solidFill>
                <a:latin typeface="微软雅黑"/>
                <a:ea typeface="微软雅黑"/>
                <a:cs typeface="+mn-cs"/>
              </a:rPr>
              <a:t>K</a:t>
            </a:r>
            <a:r>
              <a:rPr lang="en-US" sz="2000" b="true" spc="-10">
                <a:solidFill>
                  <a:schemeClr val="tx1">
                    <a:lumMod val="85000"/>
                    <a:lumOff val="15000"/>
                    <a:alpha val="100000"/>
                  </a:schemeClr>
                </a:solidFill>
                <a:latin typeface="微软雅黑"/>
                <a:ea typeface="微软雅黑"/>
                <a:cs typeface="+mn-cs"/>
              </a:rPr>
              <a:t>ata</a:t>
            </a:r>
            <a:r>
              <a:rPr lang="zh-CN" sz="2000" b="true" spc="-10">
                <a:solidFill>
                  <a:schemeClr val="tx1">
                    <a:lumMod val="85000"/>
                    <a:lumOff val="15000"/>
                    <a:alpha val="100000"/>
                  </a:schemeClr>
                </a:solidFill>
                <a:latin typeface="微软雅黑"/>
                <a:ea typeface="微软雅黑"/>
                <a:cs typeface="+mn-cs"/>
              </a:rPr>
              <a:t>）</a:t>
            </a:r>
            <a:endParaRPr/>
          </a:p>
        </p:txBody>
      </p:sp>
      <p:sp>
        <p:nvSpPr>
          <p:cNvPr id="359" name="文本框 119"/>
          <p:cNvSpPr txBox="true"/>
          <p:nvPr/>
        </p:nvSpPr>
        <p:spPr>
          <a:xfrm rot="0" flipH="false" flipV="false">
            <a:off x="566962" y="2349500"/>
            <a:ext cx="3549650" cy="10795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本质上还是</a:t>
            </a:r>
            <a:r>
              <a:rPr lang="zh-CN" sz="1800" b="true" spc="-10">
                <a:solidFill>
                  <a:srgbClr val="FF0000">
                    <a:alpha val="100000"/>
                  </a:srgbClr>
                </a:solidFill>
                <a:latin typeface="微软雅黑"/>
                <a:ea typeface="微软雅黑"/>
                <a:cs typeface="+mn-cs"/>
              </a:rPr>
              <a:t>多个容器共享主机操作系统内核</a:t>
            </a:r>
            <a:r>
              <a:rPr lang="zh-CN" sz="1800" b="true" spc="-10">
                <a:solidFill>
                  <a:schemeClr val="tx1">
                    <a:lumMod val="85000"/>
                    <a:lumOff val="15000"/>
                    <a:alpha val="100000"/>
                  </a:schemeClr>
                </a:solidFill>
                <a:latin typeface="微软雅黑"/>
                <a:ea typeface="微软雅黑"/>
                <a:cs typeface="+mn-cs"/>
              </a:rPr>
              <a:t>，虽然效率高但是存在明显隔离性不足和安全性问题</a:t>
            </a:r>
            <a:endParaRPr/>
          </a:p>
        </p:txBody>
      </p:sp>
      <p:sp>
        <p:nvSpPr>
          <p:cNvPr id="360" name="文本框 119"/>
          <p:cNvSpPr txBox="true"/>
          <p:nvPr/>
        </p:nvSpPr>
        <p:spPr>
          <a:xfrm rot="0" flipH="false" flipV="false">
            <a:off x="4243519" y="2349500"/>
            <a:ext cx="3549650" cy="17399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通过用户态内核虚拟化方法提供强隔离的执行环境，在</a:t>
            </a:r>
            <a:r>
              <a:rPr lang="zh-CN" sz="1800" b="true" spc="-10">
                <a:solidFill>
                  <a:srgbClr val="FF0000">
                    <a:alpha val="100000"/>
                  </a:srgbClr>
                </a:solidFill>
                <a:latin typeface="微软雅黑"/>
                <a:ea typeface="微软雅黑"/>
                <a:cs typeface="+mn-cs"/>
              </a:rPr>
              <a:t>用户空间中重新实现了内核服务</a:t>
            </a:r>
            <a:r>
              <a:rPr lang="zh-CN" sz="1800" b="true" spc="-10">
                <a:solidFill>
                  <a:schemeClr val="tx1">
                    <a:lumMod val="85000"/>
                    <a:lumOff val="15000"/>
                    <a:alpha val="100000"/>
                  </a:schemeClr>
                </a:solidFill>
                <a:latin typeface="微软雅黑"/>
                <a:ea typeface="微软雅黑"/>
                <a:cs typeface="+mn-cs"/>
              </a:rPr>
              <a:t>，但是这种在用户态实现内核的方案会带来严重的性能开销</a:t>
            </a:r>
            <a:endParaRPr/>
          </a:p>
        </p:txBody>
      </p:sp>
      <p:sp>
        <p:nvSpPr>
          <p:cNvPr id="361" name="文本框 119"/>
          <p:cNvSpPr txBox="true"/>
          <p:nvPr/>
        </p:nvSpPr>
        <p:spPr>
          <a:xfrm rot="0" flipH="false" flipV="false">
            <a:off x="7996369" y="2349500"/>
            <a:ext cx="3549650" cy="1739900"/>
          </a:xfrm>
          <a:prstGeom prst="rect">
            <a:avLst/>
          </a:prstGeom>
          <a:noFill/>
        </p:spPr>
        <p:txBody>
          <a:bodyPr wrap="square" rtlCol="false">
            <a:spAutoFit/>
          </a:bodyPr>
          <a:lstStyle/>
          <a:p>
            <a:pPr>
              <a:lnSpc>
                <a:spcPct val="120000"/>
              </a:lnSpc>
            </a:pPr>
            <a:r>
              <a:rPr lang="zh-CN" sz="1800" b="true" spc="-10">
                <a:solidFill>
                  <a:schemeClr val="tx1">
                    <a:lumMod val="85000"/>
                    <a:lumOff val="15000"/>
                    <a:alpha val="100000"/>
                  </a:schemeClr>
                </a:solidFill>
                <a:latin typeface="微软雅黑"/>
                <a:ea typeface="微软雅黑"/>
                <a:cs typeface="+mn-cs"/>
              </a:rPr>
              <a:t>基于虚拟机的安全容器方案，为每个容器</a:t>
            </a:r>
            <a:r>
              <a:rPr lang="zh-CN" sz="1800" b="true" spc="-10">
                <a:solidFill>
                  <a:srgbClr val="ff0000">
                    <a:alpha val="100000"/>
                  </a:srgbClr>
                </a:solidFill>
                <a:latin typeface="微软雅黑"/>
                <a:ea typeface="微软雅黑"/>
                <a:cs typeface="+mn-cs"/>
              </a:rPr>
              <a:t>提供私有的轻量内核</a:t>
            </a:r>
            <a:r>
              <a:rPr lang="zh-CN" sz="1800" b="true" spc="-10">
                <a:solidFill>
                  <a:schemeClr val="tx1">
                    <a:lumMod val="85000"/>
                    <a:lumOff val="15000"/>
                    <a:alpha val="100000"/>
                  </a:schemeClr>
                </a:solidFill>
                <a:latin typeface="微软雅黑"/>
                <a:ea typeface="微软雅黑"/>
                <a:cs typeface="+mn-cs"/>
              </a:rPr>
              <a:t>，解决了传统容器共享内核的安全个隔离性问题，但是以牺牲容器性能为代价</a:t>
            </a:r>
            <a:endParaRPr/>
          </a:p>
        </p:txBody>
      </p:sp>
    </p:spTree>
  </p:cSld>
  <p:clrMapOvr>
    <a:masterClrMapping/>
  </p:clrMapOvr>
</p:sld>
</file>

<file path=ppt/slides/slide5.xml><?xml version="1.0" encoding="utf-8"?>
<p:sld xmlns:a="http://schemas.openxmlformats.org/drawingml/2006/main" xmlns:p="http://schemas.openxmlformats.org/presentationml/2006/main">
  <p:cSld>
    <p:bg>
      <p:bgPr>
        <a:solidFill>
          <a:srgbClr val="FFFFFF"/>
        </a:solidFill>
      </p:bgPr>
    </p:bg>
    <p:spTree>
      <p:nvGrpSpPr>
        <p:cNvPr id="362" name=""/>
        <p:cNvGrpSpPr/>
        <p:nvPr/>
      </p:nvGrpSpPr>
      <p:grpSpPr>
        <a:xfrm>
          <a:off x="0" y="0"/>
          <a:ext cx="0" cy="0"/>
          <a:chOff x="0" y="0"/>
          <a:chExt cx="0" cy="0"/>
        </a:xfrm>
      </p:grpSpPr>
      <p:sp>
        <p:nvSpPr>
          <p:cNvPr id="363"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现存问题</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隔离性与性能不足</a:t>
            </a:r>
            <a:endParaRPr/>
          </a:p>
        </p:txBody>
      </p:sp>
      <p:sp>
        <p:nvSpPr>
          <p:cNvPr id="364" name="文本框 119"/>
          <p:cNvSpPr txBox="true"/>
          <p:nvPr/>
        </p:nvSpPr>
        <p:spPr>
          <a:xfrm rot="0" flipH="false" flipV="false">
            <a:off x="429277" y="955594"/>
            <a:ext cx="3549650" cy="679450"/>
          </a:xfrm>
          <a:prstGeom prst="rect">
            <a:avLst/>
          </a:prstGeom>
          <a:noFill/>
        </p:spPr>
        <p:txBody>
          <a:bodyPr wrap="square" rtlCol="false">
            <a:spAutoFit/>
          </a:bodyPr>
          <a:lstStyle/>
          <a:p>
            <a:pPr>
              <a:lnSpc>
                <a:spcPct val="120000"/>
              </a:lnSpc>
            </a:pPr>
            <a:r>
              <a:rPr lang="en-US" sz="3200" b="true" spc="-10">
                <a:solidFill>
                  <a:schemeClr val="tx1">
                    <a:lumMod val="85000"/>
                    <a:lumOff val="15000"/>
                    <a:alpha val="100000"/>
                  </a:schemeClr>
                </a:solidFill>
                <a:latin typeface="微软雅黑"/>
                <a:ea typeface="微软雅黑"/>
                <a:cs typeface="+mn-cs"/>
              </a:rPr>
              <a:t>·</a:t>
            </a:r>
            <a:r>
              <a:rPr lang="en-US" sz="2400" b="true" spc="-10">
                <a:solidFill>
                  <a:schemeClr val="tx1">
                    <a:lumMod val="85000"/>
                    <a:lumOff val="15000"/>
                    <a:alpha val="100000"/>
                  </a:schemeClr>
                </a:solidFill>
                <a:latin typeface="微软雅黑"/>
                <a:ea typeface="微软雅黑"/>
                <a:cs typeface="+mn-cs"/>
              </a:rPr>
              <a:t> </a:t>
            </a:r>
            <a:r>
              <a:rPr lang="zh-CN" sz="2400" b="true" spc="-10">
                <a:solidFill>
                  <a:schemeClr val="tx1">
                    <a:lumMod val="85000"/>
                    <a:lumOff val="15000"/>
                    <a:alpha val="100000"/>
                  </a:schemeClr>
                </a:solidFill>
                <a:latin typeface="微软雅黑"/>
                <a:ea typeface="微软雅黑"/>
                <a:cs typeface="+mn-cs"/>
              </a:rPr>
              <a:t>共享主机内核模式：</a:t>
            </a:r>
            <a:endParaRPr/>
          </a:p>
        </p:txBody>
      </p:sp>
      <p:sp>
        <p:nvSpPr>
          <p:cNvPr id="365" name="文本框 119"/>
          <p:cNvSpPr txBox="true"/>
          <p:nvPr/>
        </p:nvSpPr>
        <p:spPr>
          <a:xfrm rot="0" flipH="false" flipV="false">
            <a:off x="429277" y="3162300"/>
            <a:ext cx="6254750" cy="533400"/>
          </a:xfrm>
          <a:prstGeom prst="rect">
            <a:avLst/>
          </a:prstGeom>
          <a:noFill/>
        </p:spPr>
        <p:txBody>
          <a:bodyPr wrap="square" rtlCol="false">
            <a:spAutoFit/>
          </a:bodyPr>
          <a:lstStyle/>
          <a:p>
            <a:pPr>
              <a:lnSpc>
                <a:spcPct val="120000"/>
              </a:lnSpc>
            </a:pPr>
            <a:r>
              <a:rPr lang="en-US" sz="2400" b="true" spc="-10">
                <a:solidFill>
                  <a:schemeClr val="tx1">
                    <a:lumMod val="85000"/>
                    <a:lumOff val="15000"/>
                    <a:alpha val="100000"/>
                  </a:schemeClr>
                </a:solidFill>
                <a:latin typeface="微软雅黑"/>
                <a:ea typeface="微软雅黑"/>
                <a:cs typeface="+mn-cs"/>
              </a:rPr>
              <a:t>· </a:t>
            </a:r>
            <a:r>
              <a:rPr lang="zh-CN" sz="2400" b="true" spc="-10">
                <a:solidFill>
                  <a:schemeClr val="tx1">
                    <a:lumMod val="85000"/>
                    <a:lumOff val="15000"/>
                    <a:alpha val="100000"/>
                  </a:schemeClr>
                </a:solidFill>
                <a:latin typeface="微软雅黑"/>
                <a:ea typeface="微软雅黑"/>
                <a:cs typeface="+mn-cs"/>
              </a:rPr>
              <a:t>容器技术进一步发展的挑战</a:t>
            </a:r>
            <a:r>
              <a:rPr lang="zh-CN" sz="2400" b="true" spc="-10">
                <a:solidFill>
                  <a:schemeClr val="tx1">
                    <a:lumMod val="85000"/>
                    <a:lumOff val="15000"/>
                    <a:alpha val="100000"/>
                  </a:schemeClr>
                </a:solidFill>
                <a:latin typeface="微软雅黑"/>
                <a:ea typeface="微软雅黑"/>
                <a:cs typeface="+mn-cs"/>
              </a:rPr>
              <a:t>：</a:t>
            </a:r>
            <a:endParaRPr/>
          </a:p>
        </p:txBody>
      </p:sp>
      <p:sp>
        <p:nvSpPr>
          <p:cNvPr id="366" name="文本框 119"/>
          <p:cNvSpPr txBox="true"/>
          <p:nvPr/>
        </p:nvSpPr>
        <p:spPr>
          <a:xfrm rot="0" flipH="false" flipV="false">
            <a:off x="1035262" y="1736937"/>
            <a:ext cx="56451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轻量化</a:t>
            </a:r>
            <a:endParaRPr/>
          </a:p>
        </p:txBody>
      </p:sp>
      <p:sp>
        <p:nvSpPr>
          <p:cNvPr id="367" name="文本框 119"/>
          <p:cNvSpPr txBox="true"/>
          <p:nvPr/>
        </p:nvSpPr>
        <p:spPr>
          <a:xfrm rot="0" flipH="false" flipV="false">
            <a:off x="1035262" y="2296030"/>
            <a:ext cx="66738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只</a:t>
            </a:r>
            <a:r>
              <a:rPr lang="zh-CN" sz="2000" b="true" spc="-10">
                <a:solidFill>
                  <a:schemeClr val="tx1">
                    <a:lumMod val="85000"/>
                    <a:lumOff val="15000"/>
                    <a:alpha val="100000"/>
                  </a:schemeClr>
                </a:solidFill>
                <a:latin typeface="微软雅黑"/>
                <a:ea typeface="微软雅黑"/>
                <a:cs typeface="+mn-cs"/>
              </a:rPr>
              <a:t>依赖内核提供的机制支持容器化应用间的物理资源限制</a:t>
            </a:r>
            <a:endParaRPr/>
          </a:p>
        </p:txBody>
      </p:sp>
      <p:sp>
        <p:nvSpPr>
          <p:cNvPr id="368" name=""/>
          <p:cNvSpPr/>
          <p:nvPr/>
        </p:nvSpPr>
        <p:spPr>
          <a:xfrm rot="0" flipH="false" flipV="false">
            <a:off x="8032750" y="1841500"/>
            <a:ext cx="165100" cy="787400"/>
          </a:xfrm>
          <a:prstGeom prst="rightBrace">
            <a:avLst/>
          </a:prstGeom>
          <a:ln w="12700">
            <a:solidFill>
              <a:srgbClr val="5C5C5C">
                <a:alpha val="100000"/>
              </a:srgbClr>
            </a:solidFill>
            <a:prstDash val="solid"/>
            <a:miter lim="800000"/>
          </a:ln>
        </p:spPr>
        <p:txBody>
          <a:bodyPr anchor="ctr"/>
          <a:p>
            <a:pPr algn="ctr"/>
            <a:endParaRPr/>
          </a:p>
        </p:txBody>
      </p:sp>
      <p:sp>
        <p:nvSpPr>
          <p:cNvPr id="369" name="文本框 119"/>
          <p:cNvSpPr txBox="true"/>
          <p:nvPr/>
        </p:nvSpPr>
        <p:spPr>
          <a:xfrm rot="0" flipH="false" flipV="false">
            <a:off x="8444112" y="2006600"/>
            <a:ext cx="5645150" cy="457200"/>
          </a:xfrm>
          <a:prstGeom prst="rect">
            <a:avLst/>
          </a:prstGeom>
          <a:noFill/>
        </p:spPr>
        <p:txBody>
          <a:bodyPr wrap="square" rtlCol="false">
            <a:spAutoFit/>
          </a:bodyPr>
          <a:lstStyle/>
          <a:p>
            <a:pPr>
              <a:lnSpc>
                <a:spcPct val="120000"/>
              </a:lnSpc>
            </a:pPr>
            <a:r>
              <a:rPr lang="zh-CN" sz="2000" b="true" spc="-10">
                <a:solidFill>
                  <a:srgbClr val="ff0000">
                    <a:alpha val="100000"/>
                  </a:srgbClr>
                </a:solidFill>
                <a:latin typeface="微软雅黑"/>
                <a:ea typeface="微软雅黑"/>
                <a:cs typeface="+mn-cs"/>
              </a:rPr>
              <a:t>容器隔离性不足</a:t>
            </a:r>
            <a:endParaRPr/>
          </a:p>
        </p:txBody>
      </p:sp>
      <p:sp>
        <p:nvSpPr>
          <p:cNvPr id="370" name="文本框 119"/>
          <p:cNvSpPr txBox="true"/>
          <p:nvPr/>
        </p:nvSpPr>
        <p:spPr>
          <a:xfrm rot="0" flipH="false" flipV="false">
            <a:off x="1035262" y="3876915"/>
            <a:ext cx="66738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单个主机上的容器数量和复杂度不断增加</a:t>
            </a:r>
            <a:endParaRPr/>
          </a:p>
        </p:txBody>
      </p:sp>
      <p:sp>
        <p:nvSpPr>
          <p:cNvPr id="371" name="文本框 119"/>
          <p:cNvSpPr txBox="true"/>
          <p:nvPr/>
        </p:nvSpPr>
        <p:spPr>
          <a:xfrm rot="0" flipH="false" flipV="false">
            <a:off x="1035262" y="4515330"/>
            <a:ext cx="667385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a:t>
            </a:r>
            <a:r>
              <a:rPr lang="zh-CN" sz="2000" b="true" spc="-10">
                <a:solidFill>
                  <a:schemeClr val="tx1">
                    <a:lumMod val="85000"/>
                    <a:lumOff val="15000"/>
                    <a:alpha val="100000"/>
                  </a:schemeClr>
                </a:solidFill>
                <a:latin typeface="微软雅黑"/>
                <a:ea typeface="微软雅黑"/>
                <a:cs typeface="+mn-cs"/>
              </a:rPr>
              <a:t>不同应用对内核机制的个性化需求不同</a:t>
            </a:r>
            <a:endParaRPr/>
          </a:p>
        </p:txBody>
      </p:sp>
      <p:sp>
        <p:nvSpPr>
          <p:cNvPr id="372" name=""/>
          <p:cNvSpPr/>
          <p:nvPr/>
        </p:nvSpPr>
        <p:spPr>
          <a:xfrm rot="0" flipH="false" flipV="false">
            <a:off x="6684027" y="3956530"/>
            <a:ext cx="165100" cy="787400"/>
          </a:xfrm>
          <a:prstGeom prst="rightBrace">
            <a:avLst/>
          </a:prstGeom>
          <a:ln w="12700">
            <a:solidFill>
              <a:srgbClr val="5C5C5C">
                <a:alpha val="100000"/>
              </a:srgbClr>
            </a:solidFill>
            <a:prstDash val="solid"/>
            <a:miter lim="800000"/>
          </a:ln>
        </p:spPr>
        <p:txBody>
          <a:bodyPr anchor="ctr"/>
          <a:p>
            <a:pPr algn="ctr"/>
            <a:endParaRPr/>
          </a:p>
        </p:txBody>
      </p:sp>
      <p:sp>
        <p:nvSpPr>
          <p:cNvPr id="373" name="文本框 119"/>
          <p:cNvSpPr txBox="true"/>
          <p:nvPr/>
        </p:nvSpPr>
        <p:spPr>
          <a:xfrm rot="0" flipH="false" flipV="false">
            <a:off x="7305862" y="4121630"/>
            <a:ext cx="5645150" cy="457200"/>
          </a:xfrm>
          <a:prstGeom prst="rect">
            <a:avLst/>
          </a:prstGeom>
          <a:noFill/>
        </p:spPr>
        <p:txBody>
          <a:bodyPr wrap="square" rtlCol="false">
            <a:spAutoFit/>
          </a:bodyPr>
          <a:lstStyle/>
          <a:p>
            <a:pPr>
              <a:lnSpc>
                <a:spcPct val="120000"/>
              </a:lnSpc>
            </a:pPr>
            <a:r>
              <a:rPr lang="zh-CN" sz="2000" b="true" spc="-10">
                <a:solidFill>
                  <a:srgbClr val="FF0000">
                    <a:alpha val="100000"/>
                  </a:srgbClr>
                </a:solidFill>
                <a:latin typeface="微软雅黑"/>
                <a:ea typeface="微软雅黑"/>
                <a:cs typeface="+mn-cs"/>
              </a:rPr>
              <a:t>严重限制应用性能发挥</a:t>
            </a:r>
            <a:endParaRPr/>
          </a:p>
        </p:txBody>
      </p:sp>
    </p:spTree>
  </p:cSld>
</p:sld>
</file>

<file path=ppt/slides/slide6.xml><?xml version="1.0" encoding="utf-8"?>
<p:sld xmlns:a="http://schemas.openxmlformats.org/drawingml/2006/main" xmlns:p="http://schemas.openxmlformats.org/presentationml/2006/main">
  <p:cSld>
    <p:bg>
      <p:bgPr>
        <a:solidFill>
          <a:srgbClr val="FFFFFF"/>
        </a:solidFill>
      </p:bgPr>
    </p:bg>
    <p:spTree>
      <p:nvGrpSpPr>
        <p:cNvPr id="374" name=""/>
        <p:cNvGrpSpPr/>
        <p:nvPr/>
      </p:nvGrpSpPr>
      <p:grpSpPr>
        <a:xfrm>
          <a:off x="0" y="0"/>
          <a:ext cx="0" cy="0"/>
          <a:chOff x="0" y="0"/>
          <a:chExt cx="0" cy="0"/>
        </a:xfrm>
      </p:grpSpPr>
      <p:sp>
        <p:nvSpPr>
          <p:cNvPr id="375"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现存问题</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容器安全性</a:t>
            </a:r>
            <a:endParaRPr/>
          </a:p>
        </p:txBody>
      </p:sp>
      <p:sp>
        <p:nvSpPr>
          <p:cNvPr id="376" name="文本框 119"/>
          <p:cNvSpPr txBox="true"/>
          <p:nvPr/>
        </p:nvSpPr>
        <p:spPr>
          <a:xfrm rot="0" flipH="false" flipV="false">
            <a:off x="566962" y="10571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系统调用的共享</a:t>
            </a:r>
            <a:endParaRPr/>
          </a:p>
        </p:txBody>
      </p:sp>
      <p:sp>
        <p:nvSpPr>
          <p:cNvPr id="377" name="文本框 119"/>
          <p:cNvSpPr txBox="true"/>
          <p:nvPr/>
        </p:nvSpPr>
        <p:spPr>
          <a:xfrm rot="0" flipH="false" flipV="false">
            <a:off x="947962" y="1660444"/>
            <a:ext cx="6343649" cy="8255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多个容器竞争调用相同的系统调用时产生的</a:t>
            </a:r>
            <a:r>
              <a:rPr lang="zh-CN" sz="2000" b="true" spc="-10">
                <a:solidFill>
                  <a:srgbClr val="FF0000">
                    <a:alpha val="100000"/>
                  </a:srgbClr>
                </a:solidFill>
                <a:latin typeface="微软雅黑"/>
                <a:ea typeface="微软雅黑"/>
                <a:cs typeface="+mn-cs"/>
              </a:rPr>
              <a:t>剧烈竞争</a:t>
            </a:r>
            <a:r>
              <a:rPr lang="zh-CN" sz="2000" b="true" spc="-10">
                <a:solidFill>
                  <a:schemeClr val="tx1">
                    <a:lumMod val="85000"/>
                    <a:lumOff val="15000"/>
                    <a:alpha val="100000"/>
                  </a:schemeClr>
                </a:solidFill>
                <a:latin typeface="微软雅黑"/>
                <a:ea typeface="微软雅黑"/>
                <a:cs typeface="+mn-cs"/>
              </a:rPr>
              <a:t>会降低该系统调用的性能</a:t>
            </a:r>
            <a:endParaRPr/>
          </a:p>
        </p:txBody>
      </p:sp>
      <p:sp>
        <p:nvSpPr>
          <p:cNvPr id="378" name="文本框 119"/>
          <p:cNvSpPr txBox="true"/>
          <p:nvPr/>
        </p:nvSpPr>
        <p:spPr>
          <a:xfrm rot="0" flipH="false" flipV="false">
            <a:off x="944788" y="2603500"/>
            <a:ext cx="6343650" cy="8255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恶意容器可以通过</a:t>
            </a:r>
            <a:r>
              <a:rPr lang="zh-CN" sz="2000" b="true" spc="-10">
                <a:solidFill>
                  <a:srgbClr val="ff0000">
                    <a:alpha val="100000"/>
                  </a:srgbClr>
                </a:solidFill>
                <a:latin typeface="微软雅黑"/>
                <a:ea typeface="微软雅黑"/>
                <a:cs typeface="+mn-cs"/>
              </a:rPr>
              <a:t>篡改系统系统调用入口</a:t>
            </a:r>
            <a:r>
              <a:rPr lang="zh-CN" sz="2000" b="true" spc="-10">
                <a:solidFill>
                  <a:schemeClr val="tx1">
                    <a:lumMod val="85000"/>
                    <a:lumOff val="15000"/>
                    <a:alpha val="100000"/>
                  </a:schemeClr>
                </a:solidFill>
                <a:latin typeface="微软雅黑"/>
                <a:ea typeface="微软雅黑"/>
                <a:cs typeface="+mn-cs"/>
              </a:rPr>
              <a:t>进行恶意操作，通过漏洞占用系统调用资源</a:t>
            </a:r>
            <a:endParaRPr/>
          </a:p>
        </p:txBody>
      </p:sp>
      <p:sp>
        <p:nvSpPr>
          <p:cNvPr id="379" name="文本框 119"/>
          <p:cNvSpPr txBox="true"/>
          <p:nvPr/>
        </p:nvSpPr>
        <p:spPr>
          <a:xfrm rot="0" flipH="false" flipV="false">
            <a:off x="1354362" y="3883530"/>
            <a:ext cx="7607300" cy="457200"/>
          </a:xfrm>
          <a:prstGeom prst="rect">
            <a:avLst/>
          </a:prstGeom>
          <a:noFill/>
        </p:spPr>
        <p:txBody>
          <a:bodyPr wrap="square" rtlCol="false">
            <a:spAutoFit/>
          </a:bodyPr>
          <a:lstStyle/>
          <a:p>
            <a:pPr>
              <a:lnSpc>
                <a:spcPct val="120000"/>
              </a:lnSpc>
            </a:pPr>
            <a:r>
              <a:rPr lang="zh-CN" sz="2000" b="true" spc="-10">
                <a:solidFill>
                  <a:schemeClr val="accent1">
                    <a:alpha val="100000"/>
                  </a:schemeClr>
                </a:solidFill>
                <a:latin typeface="微软雅黑"/>
                <a:ea typeface="微软雅黑"/>
                <a:cs typeface="+mn-cs"/>
              </a:rPr>
              <a:t>定制系统调用虚拟化系统，减少容器间系统调用的竞争</a:t>
            </a:r>
            <a:endParaRPr/>
          </a:p>
        </p:txBody>
      </p:sp>
    </p:spTree>
  </p:cSld>
</p:sld>
</file>

<file path=ppt/slides/slide7.xml><?xml version="1.0" encoding="utf-8"?>
<p:sld xmlns:a="http://schemas.openxmlformats.org/drawingml/2006/main" xmlns:p="http://schemas.openxmlformats.org/presentationml/2006/main">
  <p:cSld>
    <p:bg>
      <p:bgPr>
        <a:solidFill>
          <a:srgbClr val="FFFFFF"/>
        </a:solidFill>
      </p:bgPr>
    </p:bg>
    <p:spTree>
      <p:nvGrpSpPr>
        <p:cNvPr id="380" name=""/>
        <p:cNvGrpSpPr/>
        <p:nvPr/>
      </p:nvGrpSpPr>
      <p:grpSpPr>
        <a:xfrm>
          <a:off x="0" y="0"/>
          <a:ext cx="0" cy="0"/>
          <a:chOff x="0" y="0"/>
          <a:chExt cx="0" cy="0"/>
        </a:xfrm>
      </p:grpSpPr>
      <p:sp>
        <p:nvSpPr>
          <p:cNvPr id="381" name=""/>
          <p:cNvSpPr/>
          <p:nvPr/>
        </p:nvSpPr>
        <p:spPr>
          <a:xfrm rot="0" flipH="false" flipV="false">
            <a:off x="437931" y="2764862"/>
            <a:ext cx="6674068" cy="3368564"/>
          </a:xfrm>
          <a:prstGeom prst="snip1Rect">
            <a:avLst/>
          </a:prstGeom>
          <a:solidFill>
            <a:schemeClr val="accent4">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382" name=""/>
          <p:cNvSpPr/>
          <p:nvPr/>
        </p:nvSpPr>
        <p:spPr>
          <a:xfrm rot="0" flipH="false" flipV="false">
            <a:off x="437931" y="1607207"/>
            <a:ext cx="6477000" cy="1039786"/>
          </a:xfrm>
          <a:prstGeom prst="snip1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383" name=""/>
          <p:cNvSpPr/>
          <p:nvPr/>
        </p:nvSpPr>
        <p:spPr>
          <a:xfrm rot="0" flipH="false" flipV="false">
            <a:off x="8078816" y="4282026"/>
            <a:ext cx="3641615" cy="679450"/>
          </a:xfrm>
          <a:prstGeom prst="roundRect">
            <a:avLst/>
          </a:prstGeom>
          <a:solidFill>
            <a:schemeClr val="accent4">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384" name=""/>
          <p:cNvSpPr/>
          <p:nvPr/>
        </p:nvSpPr>
        <p:spPr>
          <a:xfrm rot="0" flipH="false" flipV="false">
            <a:off x="8078816" y="1800837"/>
            <a:ext cx="3641598" cy="775137"/>
          </a:xfrm>
          <a:prstGeom prst="roundRect">
            <a:avLst/>
          </a:prstGeom>
          <a:solidFill>
            <a:schemeClr val="accent6">
              <a:lumMod val="40000"/>
              <a:lumOff val="60000"/>
              <a:alpha val="100000"/>
            </a:schemeClr>
          </a:solidFill>
          <a:ln w="12700">
            <a:solidFill>
              <a:srgbClr val="5C5C5C">
                <a:alpha val="100000"/>
              </a:srgbClr>
            </a:solidFill>
            <a:prstDash val="solid"/>
            <a:miter lim="800000"/>
          </a:ln>
        </p:spPr>
        <p:txBody>
          <a:bodyPr anchor="ctr"/>
          <a:p>
            <a:pPr algn="ctr"/>
            <a:endParaRPr/>
          </a:p>
        </p:txBody>
      </p:sp>
      <p:sp>
        <p:nvSpPr>
          <p:cNvPr id="385"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buFont typeface="Arial" panose="020B0604020202090204" pitchFamily="34" charset="0"/>
              <a:buNone/>
              <a:defRPr lang="zh-CN" sz="2800" b="true">
                <a:solidFill>
                  <a:srgbClr val="000000">
                    <a:alpha val="100000"/>
                  </a:srgbClr>
                </a:solidFill>
                <a:latin typeface="Microsoft YaHei"/>
                <a:ea typeface="Microsoft YaHei"/>
                <a:cs typeface="+mn-cs"/>
              </a:defRPr>
            </a:pPr>
            <a:r>
              <a:rPr lang="zh-CN" sz="3600" b="true">
                <a:solidFill>
                  <a:srgbClr val="000000">
                    <a:alpha val="100000"/>
                  </a:srgbClr>
                </a:solidFill>
                <a:latin typeface="Microsoft YaHei"/>
                <a:ea typeface="Microsoft YaHei"/>
                <a:cs typeface="+mn-cs"/>
              </a:rPr>
              <a:t>现存问题</a:t>
            </a:r>
            <a:r>
              <a:rPr lang="en-US" sz="3600" b="true">
                <a:solidFill>
                  <a:srgbClr val="000000">
                    <a:alpha val="100000"/>
                  </a:srgbClr>
                </a:solidFill>
                <a:latin typeface="Microsoft YaHei"/>
                <a:ea typeface="Microsoft YaHei"/>
                <a:cs typeface="+mn-cs"/>
              </a:rPr>
              <a:t>-CPU</a:t>
            </a:r>
            <a:r>
              <a:rPr lang="zh-CN" sz="3600" b="true">
                <a:solidFill>
                  <a:srgbClr val="000000">
                    <a:alpha val="100000"/>
                  </a:srgbClr>
                </a:solidFill>
                <a:latin typeface="Microsoft YaHei"/>
                <a:ea typeface="Microsoft YaHei"/>
                <a:cs typeface="+mn-cs"/>
              </a:rPr>
              <a:t>调度系统</a:t>
            </a:r>
            <a:endParaRPr/>
          </a:p>
        </p:txBody>
      </p:sp>
      <p:sp>
        <p:nvSpPr>
          <p:cNvPr id="386"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Microsoft YaHei"/>
                <a:ea typeface="Microsoft YaHei"/>
                <a:cs typeface="+mn-cs"/>
              </a:rPr>
              <a:t>·</a:t>
            </a:r>
            <a:r>
              <a:rPr lang="en-US" sz="2000" b="true" spc="-10">
                <a:solidFill>
                  <a:schemeClr val="tx1">
                    <a:lumMod val="85000"/>
                    <a:lumOff val="15000"/>
                    <a:alpha val="100000"/>
                  </a:schemeClr>
                </a:solidFill>
                <a:latin typeface="Microsoft YaHei"/>
                <a:ea typeface="Microsoft YaHei"/>
                <a:cs typeface="+mn-cs"/>
              </a:rPr>
              <a:t> </a:t>
            </a:r>
            <a:r>
              <a:rPr lang="zh-CN" sz="2000" b="true" spc="-10">
                <a:solidFill>
                  <a:schemeClr val="tx1">
                    <a:lumMod val="85000"/>
                    <a:lumOff val="15000"/>
                    <a:alpha val="100000"/>
                  </a:schemeClr>
                </a:solidFill>
                <a:latin typeface="Microsoft YaHei"/>
                <a:ea typeface="Microsoft YaHei"/>
                <a:cs typeface="+mn-cs"/>
              </a:rPr>
              <a:t>现有的容器策略</a:t>
            </a:r>
            <a:endParaRPr/>
          </a:p>
        </p:txBody>
      </p:sp>
      <p:sp>
        <p:nvSpPr>
          <p:cNvPr id="387" name=""/>
          <p:cNvSpPr txBox="true"/>
          <p:nvPr/>
        </p:nvSpPr>
        <p:spPr>
          <a:xfrm rot="0" flipH="false" flipV="false">
            <a:off x="566962" y="1652956"/>
            <a:ext cx="6096000" cy="825500"/>
          </a:xfrm>
        </p:spPr>
        <p:txBody>
          <a:bodyPr>
            <a:spAutoFit/>
          </a:bodyPr>
          <a:p>
            <a:pPr marL="0" indent="0" algn="l" defTabSz="914400">
              <a:lnSpc>
                <a:spcPct val="150000"/>
              </a:lnSpc>
              <a:spcBef>
                <a:spcPts val="0"/>
              </a:spcBef>
              <a:spcAft>
                <a:spcPts val="0"/>
              </a:spcAft>
            </a:pPr>
            <a:r>
              <a:rPr sz="1600" b="true">
                <a:latin typeface="Microsoft YaHei"/>
                <a:ea typeface="Microsoft YaHei"/>
                <a:cs typeface="+mn-cs"/>
              </a:rPr>
              <a:t>容器本身是一组受控制组和命名空间限制的进程</a:t>
            </a:r>
            <a:r>
              <a:rPr lang="zh-CN" sz="1600" b="true">
                <a:latin typeface="Microsoft YaHei"/>
                <a:ea typeface="Microsoft YaHei"/>
                <a:cs typeface="+mn-cs"/>
              </a:rPr>
              <a:t>，</a:t>
            </a:r>
            <a:r>
              <a:rPr sz="1600" b="true">
                <a:latin typeface="Microsoft YaHei"/>
                <a:ea typeface="Microsoft YaHei"/>
                <a:cs typeface="+mn-cs"/>
              </a:rPr>
              <a:t>默认情况下容器并不具有策略和参数的配置权限</a:t>
            </a:r>
            <a:r>
              <a:rPr lang="zh-CN" sz="1600" b="true">
                <a:latin typeface="Microsoft YaHei"/>
                <a:ea typeface="Microsoft YaHei"/>
                <a:cs typeface="+mn-cs"/>
              </a:rPr>
              <a:t>。</a:t>
            </a:r>
            <a:endParaRPr/>
          </a:p>
        </p:txBody>
      </p:sp>
      <p:sp>
        <p:nvSpPr>
          <p:cNvPr id="388" name="文本框 119"/>
          <p:cNvSpPr txBox="true"/>
          <p:nvPr/>
        </p:nvSpPr>
        <p:spPr>
          <a:xfrm rot="0" flipH="false" flipV="false">
            <a:off x="794364" y="3611444"/>
            <a:ext cx="3549650" cy="679450"/>
          </a:xfrm>
          <a:prstGeom prst="rect">
            <a:avLst/>
          </a:prstGeom>
          <a:noFill/>
        </p:spPr>
        <p:txBody>
          <a:bodyPr wrap="square" rtlCol="false">
            <a:spAutoFit/>
          </a:bodyPr>
          <a:lstStyle/>
          <a:p>
            <a:pPr>
              <a:lnSpc>
                <a:spcPct val="120000"/>
              </a:lnSpc>
            </a:pPr>
            <a:r>
              <a:rPr lang="en-US" sz="1600" b="true" spc="-10">
                <a:solidFill>
                  <a:schemeClr val="tx1">
                    <a:lumMod val="85000"/>
                    <a:lumOff val="15000"/>
                    <a:alpha val="100000"/>
                  </a:schemeClr>
                </a:solidFill>
                <a:latin typeface="Microsoft YaHei"/>
                <a:ea typeface="Microsoft YaHei"/>
                <a:cs typeface="+mn-cs"/>
              </a:rPr>
              <a:t>·  —privileged=true</a:t>
            </a:r>
            <a:endParaRPr/>
          </a:p>
          <a:p>
            <a:pPr>
              <a:lnSpc>
                <a:spcPct val="120000"/>
              </a:lnSpc>
            </a:pPr>
            <a:endParaRPr lang="en-US" sz="1600" b="true" spc="-10">
              <a:solidFill>
                <a:schemeClr val="tx1">
                  <a:lumMod val="85000"/>
                  <a:lumOff val="15000"/>
                  <a:alpha val="100000"/>
                </a:schemeClr>
              </a:solidFill>
              <a:latin typeface="Microsoft YaHei"/>
              <a:ea typeface="Microsoft YaHei"/>
              <a:cs typeface="+mn-cs"/>
            </a:endParaRPr>
          </a:p>
        </p:txBody>
      </p:sp>
      <p:sp>
        <p:nvSpPr>
          <p:cNvPr id="389" name="文本框 119"/>
          <p:cNvSpPr txBox="true"/>
          <p:nvPr/>
        </p:nvSpPr>
        <p:spPr>
          <a:xfrm rot="0" flipH="false" flipV="false">
            <a:off x="794364" y="4595194"/>
            <a:ext cx="3549650" cy="387350"/>
          </a:xfrm>
          <a:prstGeom prst="rect">
            <a:avLst/>
          </a:prstGeom>
          <a:noFill/>
        </p:spPr>
        <p:txBody>
          <a:bodyPr wrap="square" rtlCol="false">
            <a:spAutoFit/>
          </a:bodyPr>
          <a:lstStyle/>
          <a:p>
            <a:pPr>
              <a:lnSpc>
                <a:spcPct val="120000"/>
              </a:lnSpc>
            </a:pPr>
            <a:r>
              <a:rPr lang="en-US" sz="1600" b="true" spc="-10">
                <a:solidFill>
                  <a:schemeClr val="tx1">
                    <a:lumMod val="85000"/>
                    <a:lumOff val="15000"/>
                    <a:alpha val="100000"/>
                  </a:schemeClr>
                </a:solidFill>
                <a:latin typeface="Microsoft YaHei"/>
                <a:ea typeface="Microsoft YaHei"/>
                <a:cs typeface="+mn-cs"/>
              </a:rPr>
              <a:t>·  —cap-add=CAP_SYS_NICE</a:t>
            </a:r>
            <a:endParaRPr/>
          </a:p>
        </p:txBody>
      </p:sp>
      <p:sp>
        <p:nvSpPr>
          <p:cNvPr id="390" name=""/>
          <p:cNvSpPr txBox="true"/>
          <p:nvPr/>
        </p:nvSpPr>
        <p:spPr>
          <a:xfrm rot="0" flipH="false" flipV="false">
            <a:off x="1178678" y="4074744"/>
            <a:ext cx="6096000" cy="4572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提升为具有</a:t>
            </a:r>
            <a:r>
              <a:rPr lang="zh-CN" sz="1600" b="true" i="false" u="none" strike="noStrike">
                <a:solidFill>
                  <a:schemeClr val="tx1">
                    <a:alpha val="100000"/>
                  </a:schemeClr>
                </a:solidFill>
                <a:latin typeface="Microsoft YaHei"/>
                <a:ea typeface="Microsoft YaHei"/>
                <a:cs typeface="+mn-cs"/>
              </a:rPr>
              <a:t>root</a:t>
            </a:r>
            <a:r>
              <a:rPr lang="zh-CN" sz="1600" b="true" i="false" u="none" strike="noStrike">
                <a:solidFill>
                  <a:schemeClr val="tx1">
                    <a:alpha val="100000"/>
                  </a:schemeClr>
                </a:solidFill>
                <a:latin typeface="Microsoft YaHei"/>
                <a:ea typeface="Microsoft YaHei"/>
                <a:cs typeface="+mn-cs"/>
              </a:rPr>
              <a:t>权限的特权容器</a:t>
            </a:r>
            <a:endParaRPr sz="1800">
              <a:solidFill>
                <a:schemeClr val="tx1">
                  <a:alpha val="100000"/>
                </a:schemeClr>
              </a:solidFill>
              <a:latin typeface="Segoe UI"/>
              <a:ea typeface="微软雅黑"/>
              <a:cs typeface="+mn-cs"/>
            </a:endParaRPr>
          </a:p>
        </p:txBody>
      </p:sp>
      <p:sp>
        <p:nvSpPr>
          <p:cNvPr id="391" name=""/>
          <p:cNvSpPr txBox="true"/>
          <p:nvPr/>
        </p:nvSpPr>
        <p:spPr>
          <a:xfrm rot="0" flipH="false" flipV="false">
            <a:off x="1178678" y="4982544"/>
            <a:ext cx="6096000" cy="4572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提升为具有</a:t>
            </a:r>
            <a:r>
              <a:rPr lang="zh-CN" sz="1600" b="true" i="false" u="none" strike="noStrike">
                <a:solidFill>
                  <a:schemeClr val="tx1">
                    <a:alpha val="100000"/>
                  </a:schemeClr>
                </a:solidFill>
                <a:latin typeface="Microsoft YaHei"/>
                <a:ea typeface="Microsoft YaHei"/>
                <a:cs typeface="+mn-cs"/>
              </a:rPr>
              <a:t>CAP_SYS_NICE</a:t>
            </a:r>
            <a:r>
              <a:rPr lang="zh-CN" sz="1600" b="true" i="false" u="none" strike="noStrike">
                <a:solidFill>
                  <a:schemeClr val="tx1">
                    <a:alpha val="100000"/>
                  </a:schemeClr>
                </a:solidFill>
                <a:latin typeface="Microsoft YaHei"/>
                <a:ea typeface="Microsoft YaHei"/>
                <a:cs typeface="+mn-cs"/>
              </a:rPr>
              <a:t>能力的容器</a:t>
            </a:r>
            <a:endParaRPr sz="1800">
              <a:solidFill>
                <a:schemeClr val="tx1">
                  <a:alpha val="100000"/>
                </a:schemeClr>
              </a:solidFill>
              <a:latin typeface="Segoe UI"/>
              <a:ea typeface="微软雅黑"/>
              <a:cs typeface="+mn-cs"/>
            </a:endParaRPr>
          </a:p>
        </p:txBody>
      </p:sp>
      <p:sp>
        <p:nvSpPr>
          <p:cNvPr id="392" name=""/>
          <p:cNvSpPr txBox="true"/>
          <p:nvPr/>
        </p:nvSpPr>
        <p:spPr>
          <a:xfrm rot="0" flipH="false" flipV="false">
            <a:off x="1178678" y="5375994"/>
            <a:ext cx="6096000" cy="8255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CAP_SYS_NICE</a:t>
            </a:r>
            <a:r>
              <a:rPr lang="zh-CN" sz="1600" b="true" i="false" u="none" strike="noStrike">
                <a:solidFill>
                  <a:schemeClr val="tx1">
                    <a:alpha val="100000"/>
                  </a:schemeClr>
                </a:solidFill>
                <a:latin typeface="Microsoft YaHei"/>
                <a:ea typeface="Microsoft YaHei"/>
                <a:cs typeface="+mn-cs"/>
              </a:rPr>
              <a:t>可以为进程提供</a:t>
            </a:r>
            <a:r>
              <a:rPr lang="zh-CN" sz="1600" b="true" i="false" u="none" strike="noStrike">
                <a:solidFill>
                  <a:schemeClr val="tx1">
                    <a:alpha val="100000"/>
                  </a:schemeClr>
                </a:solidFill>
                <a:latin typeface="Microsoft YaHei"/>
                <a:ea typeface="Microsoft YaHei"/>
                <a:cs typeface="+mn-cs"/>
              </a:rPr>
              <a:t>配置</a:t>
            </a:r>
            <a:r>
              <a:rPr lang="zh-CN" sz="1600" b="true" i="false" u="none" strike="noStrike">
                <a:solidFill>
                  <a:schemeClr val="tx1">
                    <a:alpha val="100000"/>
                  </a:schemeClr>
                </a:solidFill>
                <a:latin typeface="Microsoft YaHei"/>
                <a:ea typeface="Microsoft YaHei"/>
                <a:cs typeface="+mn-cs"/>
              </a:rPr>
              <a:t>C</a:t>
            </a:r>
            <a:r>
              <a:rPr lang="zh-CN" sz="1600" b="true" i="false" u="none" strike="noStrike">
                <a:solidFill>
                  <a:schemeClr val="tx1">
                    <a:alpha val="100000"/>
                  </a:schemeClr>
                </a:solidFill>
                <a:latin typeface="Microsoft YaHei"/>
                <a:ea typeface="Microsoft YaHei"/>
                <a:cs typeface="+mn-cs"/>
              </a:rPr>
              <a:t>PU</a:t>
            </a:r>
            <a:r>
              <a:rPr lang="zh-CN" sz="1600" b="true" i="false" u="none" strike="noStrike">
                <a:solidFill>
                  <a:schemeClr val="tx1">
                    <a:alpha val="100000"/>
                  </a:schemeClr>
                </a:solidFill>
                <a:latin typeface="Microsoft YaHei"/>
                <a:ea typeface="Microsoft YaHei"/>
                <a:cs typeface="+mn-cs"/>
              </a:rPr>
              <a:t>调度器上的调度策略和优先级、</a:t>
            </a:r>
            <a:r>
              <a:rPr lang="zh-CN" sz="1600" b="true" i="false" u="none" strike="noStrike">
                <a:solidFill>
                  <a:schemeClr val="tx1">
                    <a:alpha val="100000"/>
                  </a:schemeClr>
                </a:solidFill>
                <a:latin typeface="Microsoft YaHei"/>
                <a:ea typeface="Microsoft YaHei"/>
                <a:cs typeface="+mn-cs"/>
              </a:rPr>
              <a:t>C</a:t>
            </a:r>
            <a:r>
              <a:rPr lang="zh-CN" sz="1600" b="true" i="false" u="none" strike="noStrike">
                <a:solidFill>
                  <a:schemeClr val="tx1">
                    <a:alpha val="100000"/>
                  </a:schemeClr>
                </a:solidFill>
                <a:latin typeface="Microsoft YaHei"/>
                <a:ea typeface="Microsoft YaHei"/>
                <a:cs typeface="+mn-cs"/>
              </a:rPr>
              <a:t>PU</a:t>
            </a:r>
            <a:r>
              <a:rPr lang="zh-CN" sz="1600" b="true" i="false" u="none" strike="noStrike">
                <a:solidFill>
                  <a:schemeClr val="tx1">
                    <a:alpha val="100000"/>
                  </a:schemeClr>
                </a:solidFill>
                <a:latin typeface="Microsoft YaHei"/>
                <a:ea typeface="Microsoft YaHei"/>
                <a:cs typeface="+mn-cs"/>
              </a:rPr>
              <a:t>亲和力等权限。</a:t>
            </a:r>
            <a:endParaRPr sz="1800">
              <a:solidFill>
                <a:schemeClr val="tx1">
                  <a:alpha val="100000"/>
                </a:schemeClr>
              </a:solidFill>
              <a:latin typeface="Segoe UI"/>
              <a:ea typeface="微软雅黑"/>
              <a:cs typeface="+mn-cs"/>
            </a:endParaRPr>
          </a:p>
        </p:txBody>
      </p:sp>
      <p:sp>
        <p:nvSpPr>
          <p:cNvPr id="393" name=""/>
          <p:cNvSpPr txBox="true"/>
          <p:nvPr/>
        </p:nvSpPr>
        <p:spPr>
          <a:xfrm rot="0" flipH="false" flipV="false">
            <a:off x="547912" y="2895600"/>
            <a:ext cx="6096000" cy="8255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当根据调度需求，要为应用配置</a:t>
            </a:r>
            <a:r>
              <a:rPr lang="zh-CN" sz="1600" b="true" i="false" u="none" strike="noStrike">
                <a:solidFill>
                  <a:schemeClr val="tx1">
                    <a:alpha val="100000"/>
                  </a:schemeClr>
                </a:solidFill>
                <a:latin typeface="Microsoft YaHei"/>
                <a:ea typeface="Microsoft YaHei"/>
                <a:cs typeface="+mn-cs"/>
              </a:rPr>
              <a:t>C</a:t>
            </a:r>
            <a:r>
              <a:rPr lang="zh-CN" sz="1600" b="true" i="false" u="none" strike="noStrike">
                <a:solidFill>
                  <a:schemeClr val="tx1">
                    <a:alpha val="100000"/>
                  </a:schemeClr>
                </a:solidFill>
                <a:latin typeface="Microsoft YaHei"/>
                <a:ea typeface="Microsoft YaHei"/>
                <a:cs typeface="+mn-cs"/>
              </a:rPr>
              <a:t>FS</a:t>
            </a:r>
            <a:r>
              <a:rPr lang="zh-CN" sz="1600" b="true" i="false" u="none" strike="noStrike">
                <a:solidFill>
                  <a:schemeClr val="tx1">
                    <a:alpha val="100000"/>
                  </a:schemeClr>
                </a:solidFill>
                <a:latin typeface="Microsoft YaHei"/>
                <a:ea typeface="Microsoft YaHei"/>
                <a:cs typeface="+mn-cs"/>
              </a:rPr>
              <a:t>以外的策略时，需要提升容器具有的权限，这时</a:t>
            </a:r>
            <a:r>
              <a:rPr lang="zh-CN" sz="1600" b="true" i="false" u="none" strike="noStrike">
                <a:solidFill>
                  <a:schemeClr val="tx1">
                    <a:alpha val="100000"/>
                  </a:schemeClr>
                </a:solidFill>
                <a:latin typeface="Microsoft YaHei"/>
                <a:ea typeface="Microsoft YaHei"/>
                <a:cs typeface="+mn-cs"/>
              </a:rPr>
              <a:t>可以通过添加运行参数来实现。</a:t>
            </a:r>
            <a:endParaRPr sz="1800">
              <a:solidFill>
                <a:schemeClr val="tx1">
                  <a:alpha val="100000"/>
                </a:schemeClr>
              </a:solidFill>
              <a:latin typeface="Segoe UI"/>
              <a:ea typeface="微软雅黑"/>
              <a:cs typeface="+mn-cs"/>
            </a:endParaRPr>
          </a:p>
        </p:txBody>
      </p:sp>
      <p:sp>
        <p:nvSpPr>
          <p:cNvPr id="394" name=""/>
          <p:cNvSpPr txBox="true"/>
          <p:nvPr/>
        </p:nvSpPr>
        <p:spPr>
          <a:xfrm rot="0" flipH="false" flipV="false">
            <a:off x="8078816" y="4423994"/>
            <a:ext cx="6096000" cy="4572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引入安全性威胁和隔离性被破坏的问题</a:t>
            </a:r>
            <a:endParaRPr sz="1800">
              <a:solidFill>
                <a:schemeClr val="tx1">
                  <a:alpha val="100000"/>
                </a:schemeClr>
              </a:solidFill>
              <a:latin typeface="Segoe UI"/>
              <a:ea typeface="微软雅黑"/>
              <a:cs typeface="+mn-cs"/>
            </a:endParaRPr>
          </a:p>
        </p:txBody>
      </p:sp>
      <p:sp>
        <p:nvSpPr>
          <p:cNvPr id="395" name=""/>
          <p:cNvSpPr/>
          <p:nvPr/>
        </p:nvSpPr>
        <p:spPr>
          <a:xfrm rot="0" flipH="false" flipV="false">
            <a:off x="7632127" y="4460053"/>
            <a:ext cx="307225" cy="323395"/>
          </a:xfrm>
          <a:prstGeom prst="noSmoking">
            <a:avLst/>
          </a:prstGeom>
          <a:solidFill>
            <a:srgbClr val="FF0000">
              <a:alpha val="100000"/>
            </a:srgbClr>
          </a:solidFill>
          <a:ln w="12700">
            <a:solidFill>
              <a:srgbClr val="5C5C5C">
                <a:alpha val="100000"/>
              </a:srgbClr>
            </a:solidFill>
            <a:prstDash val="solid"/>
            <a:miter lim="800000"/>
          </a:ln>
        </p:spPr>
        <p:txBody>
          <a:bodyPr anchor="ctr"/>
          <a:p>
            <a:pPr algn="ctr"/>
            <a:endParaRPr b="true">
              <a:latin typeface="Microsoft YaHei"/>
              <a:ea typeface="Microsoft YaHei"/>
              <a:cs typeface="+mn-cs"/>
            </a:endParaRPr>
          </a:p>
        </p:txBody>
      </p:sp>
      <p:sp>
        <p:nvSpPr>
          <p:cNvPr id="396" name=""/>
          <p:cNvSpPr txBox="true"/>
          <p:nvPr/>
        </p:nvSpPr>
        <p:spPr>
          <a:xfrm rot="0" flipH="false" flipV="false">
            <a:off x="8170782" y="1750474"/>
            <a:ext cx="6096000" cy="825500"/>
          </a:xfrm>
        </p:spPr>
        <p:txBody>
          <a:bodyPr>
            <a:spAutoFit/>
          </a:bodyPr>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不</a:t>
            </a:r>
            <a:r>
              <a:rPr lang="zh-CN" sz="1600" b="true" i="false" u="none" strike="noStrike">
                <a:solidFill>
                  <a:schemeClr val="tx1">
                    <a:alpha val="100000"/>
                  </a:schemeClr>
                </a:solidFill>
                <a:latin typeface="Microsoft YaHei"/>
                <a:ea typeface="Microsoft YaHei"/>
                <a:cs typeface="+mn-cs"/>
              </a:rPr>
              <a:t>可</a:t>
            </a:r>
            <a:r>
              <a:rPr lang="zh-CN" sz="1600" b="true" i="false" u="none" strike="noStrike">
                <a:solidFill>
                  <a:schemeClr val="tx1">
                    <a:alpha val="100000"/>
                  </a:schemeClr>
                </a:solidFill>
                <a:latin typeface="Microsoft YaHei"/>
                <a:ea typeface="Microsoft YaHei"/>
                <a:cs typeface="+mn-cs"/>
              </a:rPr>
              <a:t>配置且共享的参数</a:t>
            </a:r>
            <a:r>
              <a:rPr lang="zh-CN" sz="1600" b="true" i="false" u="none" strike="noStrike">
                <a:solidFill>
                  <a:schemeClr val="tx1">
                    <a:alpha val="100000"/>
                  </a:schemeClr>
                </a:solidFill>
                <a:latin typeface="Microsoft YaHei"/>
                <a:ea typeface="Microsoft YaHei"/>
                <a:cs typeface="+mn-cs"/>
              </a:rPr>
              <a:t>无法满足</a:t>
            </a:r>
            <a:r>
              <a:rPr lang="zh-CN" sz="1600" b="true" i="false" u="none" strike="noStrike">
                <a:solidFill>
                  <a:schemeClr val="tx1">
                    <a:alpha val="100000"/>
                  </a:schemeClr>
                </a:solidFill>
                <a:latin typeface="Microsoft YaHei"/>
                <a:ea typeface="Microsoft YaHei"/>
                <a:cs typeface="+mn-cs"/>
              </a:rPr>
              <a:t>应用</a:t>
            </a:r>
            <a:endParaRPr/>
          </a:p>
          <a:p>
            <a:pPr marL="0" lvl="0" indent="0" algn="l" defTabSz="914400">
              <a:lnSpc>
                <a:spcPct val="150000"/>
              </a:lnSpc>
              <a:defRPr sz="1800">
                <a:solidFill>
                  <a:schemeClr val="tx1">
                    <a:alpha val="100000"/>
                  </a:schemeClr>
                </a:solidFill>
                <a:latin typeface="Segoe UI"/>
                <a:ea typeface="微软雅黑"/>
                <a:cs typeface="+mn-cs"/>
              </a:defRPr>
            </a:pPr>
            <a:r>
              <a:rPr lang="zh-CN" sz="1600" b="true" i="false" u="none" strike="noStrike">
                <a:solidFill>
                  <a:schemeClr val="tx1">
                    <a:alpha val="100000"/>
                  </a:schemeClr>
                </a:solidFill>
                <a:latin typeface="Microsoft YaHei"/>
                <a:ea typeface="Microsoft YaHei"/>
                <a:cs typeface="+mn-cs"/>
              </a:rPr>
              <a:t>多样化的调度需求</a:t>
            </a:r>
            <a:endParaRPr/>
          </a:p>
        </p:txBody>
      </p:sp>
      <p:sp>
        <p:nvSpPr>
          <p:cNvPr id="397" name=""/>
          <p:cNvSpPr/>
          <p:nvPr/>
        </p:nvSpPr>
        <p:spPr>
          <a:xfrm rot="0" flipH="false" flipV="false">
            <a:off x="7632127" y="2026708"/>
            <a:ext cx="307225" cy="323395"/>
          </a:xfrm>
          <a:prstGeom prst="noSmoking">
            <a:avLst/>
          </a:prstGeom>
          <a:solidFill>
            <a:srgbClr val="FF0000">
              <a:alpha val="100000"/>
            </a:srgbClr>
          </a:solidFill>
          <a:ln w="12700">
            <a:solidFill>
              <a:srgbClr val="5C5C5C">
                <a:alpha val="100000"/>
              </a:srgbClr>
            </a:solidFill>
            <a:prstDash val="solid"/>
            <a:miter lim="800000"/>
          </a:ln>
        </p:spPr>
        <p:txBody>
          <a:bodyPr anchor="ctr"/>
          <a:p>
            <a:pPr algn="ctr"/>
            <a:endParaRPr b="true">
              <a:latin typeface="Microsoft YaHei"/>
              <a:ea typeface="Microsoft YaHei"/>
              <a:cs typeface="+mn-cs"/>
            </a:endParaRPr>
          </a:p>
        </p:txBody>
      </p:sp>
    </p:spTree>
  </p:cSld>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2" name="文本占位符 3"/>
          <p:cNvSpPr txBox="true">
            <a:spLocks noGrp="true"/>
          </p:cNvSpPr>
          <p:nvPr/>
        </p:nvSpPr>
        <p:spPr>
          <a:xfrm rot="0" flipH="false" flipV="false">
            <a:off x="566962" y="269501"/>
            <a:ext cx="97091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现存问题</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容器</a:t>
            </a:r>
            <a:r>
              <a:rPr lang="zh-CN" sz="3600" b="true">
                <a:solidFill>
                  <a:srgbClr val="000000">
                    <a:alpha val="100000"/>
                  </a:srgbClr>
                </a:solidFill>
                <a:latin typeface="微软雅黑"/>
                <a:ea typeface="微软雅黑"/>
                <a:cs typeface="+mn-cs"/>
              </a:rPr>
              <a:t>内存管理策略</a:t>
            </a:r>
            <a:endParaRPr/>
          </a:p>
        </p:txBody>
      </p:sp>
      <p:sp>
        <p:nvSpPr>
          <p:cNvPr id="3" name="文本框 119"/>
          <p:cNvSpPr txBox="true"/>
          <p:nvPr/>
        </p:nvSpPr>
        <p:spPr>
          <a:xfrm rot="0" flipH="false" flipV="false">
            <a:off x="429277" y="955594"/>
            <a:ext cx="35496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虚拟内存问题分析</a:t>
            </a:r>
            <a:endParaRPr/>
          </a:p>
        </p:txBody>
      </p:sp>
      <p:pic>
        <p:nvPicPr>
          <p:cNvPr id="4" name=""/>
          <p:cNvPicPr>
            <a:picLocks noChangeAspect="true"/>
          </p:cNvPicPr>
          <p:nvPr/>
        </p:nvPicPr>
        <p:blipFill>
          <a:blip r:embed="rId1"/>
          <a:stretch>
            <a:fillRect/>
          </a:stretch>
        </p:blipFill>
        <p:spPr>
          <a:xfrm rot="0" flipH="false" flipV="false">
            <a:off x="6096000" y="2025650"/>
            <a:ext cx="6096000" cy="2971800"/>
          </a:xfrm>
          <a:prstGeom prst="rect"/>
        </p:spPr>
      </p:pic>
      <p:sp>
        <p:nvSpPr>
          <p:cNvPr id="5" name="文本框 119"/>
          <p:cNvSpPr txBox="true"/>
          <p:nvPr/>
        </p:nvSpPr>
        <p:spPr>
          <a:xfrm rot="0" flipH="false" flipV="false">
            <a:off x="939800" y="1660737"/>
            <a:ext cx="5156200" cy="4572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多容器环境下由于</a:t>
            </a:r>
            <a:r>
              <a:rPr lang="zh-CN" sz="2000" b="true" spc="-10">
                <a:solidFill>
                  <a:srgbClr val="FF0000">
                    <a:alpha val="100000"/>
                  </a:srgbClr>
                </a:solidFill>
                <a:latin typeface="微软雅黑"/>
                <a:ea typeface="微软雅黑"/>
                <a:cs typeface="+mn-cs"/>
              </a:rPr>
              <a:t>共享主机内核机制</a:t>
            </a:r>
            <a:r>
              <a:rPr lang="zh-CN" sz="2000" b="true" spc="-10">
                <a:solidFill>
                  <a:schemeClr val="tx1">
                    <a:alpha val="100000"/>
                  </a:schemeClr>
                </a:solidFill>
                <a:latin typeface="微软雅黑"/>
                <a:ea typeface="微软雅黑"/>
                <a:cs typeface="+mn-cs"/>
              </a:rPr>
              <a:t>导致</a:t>
            </a:r>
            <a:endParaRPr/>
          </a:p>
        </p:txBody>
      </p:sp>
      <p:sp>
        <p:nvSpPr>
          <p:cNvPr id="6" name="文本框 119"/>
          <p:cNvSpPr txBox="true"/>
          <p:nvPr/>
        </p:nvSpPr>
        <p:spPr>
          <a:xfrm rot="0" flipH="false" flipV="false">
            <a:off x="1162050" y="2326184"/>
            <a:ext cx="4933950" cy="8255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容器共享主机虚拟内存限制，过度占据</a:t>
            </a:r>
            <a:r>
              <a:rPr lang="en-US" sz="2000" b="true" spc="-10">
                <a:solidFill>
                  <a:schemeClr val="tx1">
                    <a:lumMod val="85000"/>
                    <a:lumOff val="15000"/>
                    <a:alpha val="100000"/>
                  </a:schemeClr>
                </a:solidFill>
                <a:latin typeface="微软雅黑"/>
                <a:ea typeface="微软雅黑"/>
                <a:cs typeface="+mn-cs"/>
              </a:rPr>
              <a:t>	</a:t>
            </a:r>
            <a:endParaRPr/>
          </a:p>
          <a:p>
            <a:pPr>
              <a:lnSpc>
                <a:spcPct val="120000"/>
              </a:lnSpc>
            </a:pP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虚拟内存影响容器的稳定性</a:t>
            </a:r>
            <a:endParaRPr/>
          </a:p>
        </p:txBody>
      </p:sp>
      <p:sp>
        <p:nvSpPr>
          <p:cNvPr id="7" name="文本框 119"/>
          <p:cNvSpPr txBox="true"/>
          <p:nvPr/>
        </p:nvSpPr>
        <p:spPr>
          <a:xfrm rot="0" flipH="false" flipV="false">
            <a:off x="1162050" y="3359931"/>
            <a:ext cx="4933950" cy="457200"/>
          </a:xfrm>
          <a:prstGeom prst="rect">
            <a:avLst/>
          </a:prstGeom>
          <a:noFill/>
        </p:spPr>
        <p:txBody>
          <a:bodyPr wrap="square" rtlCol="false">
            <a:spAutoFit/>
          </a:bodyPr>
          <a:lstStyle/>
          <a:p>
            <a:pPr>
              <a:lnSpc>
                <a:spcPct val="120000"/>
              </a:lnSpc>
            </a:pP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容器架构难以支持超配策略定制</a:t>
            </a:r>
            <a:endParaRPr/>
          </a:p>
        </p:txBody>
      </p:sp>
    </p:spTree>
  </p:cSld>
</p:sld>
</file>

<file path=ppt/slides/slide9.xml><?xml version="1.0" encoding="utf-8"?>
<p:sld xmlns:a="http://schemas.openxmlformats.org/drawingml/2006/main" xmlns:p="http://schemas.openxmlformats.org/presentationml/2006/main" xmlns:r="http://schemas.openxmlformats.org/officeDocument/2006/relationships">
  <p:cSld>
    <p:bg>
      <p:bgPr>
        <a:solidFill>
          <a:schemeClr val="bg1">
            <a:alpha val="100000"/>
          </a:schemeClr>
        </a:solidFill>
      </p:bgPr>
    </p:bg>
    <p:spTree>
      <p:nvGrpSpPr>
        <p:cNvPr id="8" name=""/>
        <p:cNvGrpSpPr/>
        <p:nvPr/>
      </p:nvGrpSpPr>
      <p:grpSpPr>
        <a:xfrm>
          <a:off x="0" y="0"/>
          <a:ext cx="0" cy="0"/>
          <a:chOff x="0" y="0"/>
          <a:chExt cx="0" cy="0"/>
        </a:xfrm>
      </p:grpSpPr>
      <p:sp>
        <p:nvSpPr>
          <p:cNvPr id="9" name="文本占位符 3"/>
          <p:cNvSpPr txBox="true">
            <a:spLocks noGrp="true"/>
          </p:cNvSpPr>
          <p:nvPr/>
        </p:nvSpPr>
        <p:spPr>
          <a:xfrm rot="0" flipH="false" flipV="false">
            <a:off x="566962" y="269501"/>
            <a:ext cx="5530850" cy="584200"/>
          </a:xfrm>
          <a:prstGeom prst="rect">
            <a:avLst/>
          </a:prstGeom>
          <a:ln>
            <a:extLst/>
          </a:ln>
        </p:spPr>
        <p:txBody>
          <a:bodyPr vert="horz" lIns="91440" tIns="45720" rIns="91440" bIns="45720" anchor="ctr">
            <a:spAutoFit/>
          </a:bodyPr>
          <a:lstStyle>
            <a:lvl1pPr marL="228600" indent="-228600" algn="l" defTabSz="914400" rtl="false" eaLnBrk="true" latinLnBrk="false" hangingPunct="true">
              <a:lnSpc>
                <a:spcPct val="90000"/>
              </a:lnSpc>
              <a:spcBef>
                <a:spcPts val="1000"/>
              </a:spcBef>
              <a:buFont typeface="Arial" panose="020B0604020202090204" pitchFamily="34" charset="0"/>
              <a:buChar char="•"/>
              <a:defRPr lang="zh-CN" altLang="en-US" sz="2800" b="true" kern="1200" dirty="false">
                <a:solidFill>
                  <a:srgbClr val="000000"/>
                </a:solidFill>
                <a:latin typeface="微软雅黑"/>
                <a:ea typeface="微软雅黑"/>
                <a:cs typeface="+mn-cs"/>
              </a:defRPr>
            </a:lvl1pPr>
            <a:lvl2pPr marL="685800" indent="-228600" algn="l" defTabSz="914400" rtl="false" eaLnBrk="true" latinLnBrk="false" hangingPunct="true">
              <a:lnSpc>
                <a:spcPct val="90000"/>
              </a:lnSpc>
              <a:spcBef>
                <a:spcPts val="500"/>
              </a:spcBef>
              <a:buFont typeface="Arial" panose="020B0604020202090204" pitchFamily="34" charset="0"/>
              <a:buChar char="•"/>
              <a:defRPr sz="2400" kern="1200">
                <a:solidFill>
                  <a:srgbClr val="000000"/>
                </a:solidFill>
                <a:latin typeface="Segoe UI"/>
                <a:ea typeface="微软雅黑"/>
                <a:cs typeface="+mn-cs"/>
              </a:defRPr>
            </a:lvl2pPr>
            <a:lvl3pPr marL="1143000" indent="-228600" algn="l" defTabSz="914400" rtl="false" eaLnBrk="true" latinLnBrk="false" hangingPunct="true">
              <a:lnSpc>
                <a:spcPct val="90000"/>
              </a:lnSpc>
              <a:spcBef>
                <a:spcPts val="500"/>
              </a:spcBef>
              <a:buFont typeface="Arial" panose="020B0604020202090204" pitchFamily="34" charset="0"/>
              <a:buChar char="•"/>
              <a:defRPr sz="2000" kern="1200">
                <a:solidFill>
                  <a:srgbClr val="000000"/>
                </a:solidFill>
                <a:latin typeface="Segoe UI"/>
                <a:ea typeface="微软雅黑"/>
                <a:cs typeface="+mn-cs"/>
              </a:defRPr>
            </a:lvl3pPr>
            <a:lvl4pPr marL="1600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4pPr>
            <a:lvl5pPr marL="20574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5pPr>
            <a:lvl6pPr marL="25146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6pPr>
            <a:lvl7pPr marL="29718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7pPr>
            <a:lvl8pPr marL="34290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8pPr>
            <a:lvl9pPr marL="3886200" indent="-228600" algn="l" defTabSz="914400" rtl="false" eaLnBrk="true" latinLnBrk="false" hangingPunct="true">
              <a:lnSpc>
                <a:spcPct val="90000"/>
              </a:lnSpc>
              <a:spcBef>
                <a:spcPts val="500"/>
              </a:spcBef>
              <a:buFont typeface="Arial" panose="020B0604020202090204" pitchFamily="34" charset="0"/>
              <a:buChar char="•"/>
              <a:defRPr sz="1800" kern="1200">
                <a:solidFill>
                  <a:srgbClr val="000000"/>
                </a:solidFill>
                <a:latin typeface="Segoe UI"/>
                <a:ea typeface="微软雅黑"/>
                <a:cs typeface="+mn-cs"/>
              </a:defRPr>
            </a:lvl9pPr>
          </a:lstStyle>
          <a:p>
            <a:pPr marL="0" indent="0" algn="l" defTabSz="914400">
              <a:lnSpc>
                <a:spcPct val="90000"/>
              </a:lnSpc>
              <a:spcBef>
                <a:spcPts val="1000"/>
              </a:spcBef>
              <a:buFont typeface="Arial" panose="020B0604020202090204" pitchFamily="34" charset="0"/>
              <a:buNone/>
              <a:defRPr lang="zh-CN" sz="2800" b="true">
                <a:solidFill>
                  <a:srgbClr val="000000">
                    <a:alpha val="100000"/>
                  </a:srgbClr>
                </a:solidFill>
                <a:latin typeface="微软雅黑"/>
                <a:ea typeface="微软雅黑"/>
                <a:cs typeface="+mn-cs"/>
              </a:defRPr>
            </a:pPr>
            <a:r>
              <a:rPr lang="zh-CN" sz="3600" b="true">
                <a:solidFill>
                  <a:srgbClr val="000000">
                    <a:alpha val="100000"/>
                  </a:srgbClr>
                </a:solidFill>
                <a:latin typeface="微软雅黑"/>
                <a:ea typeface="微软雅黑"/>
                <a:cs typeface="+mn-cs"/>
              </a:rPr>
              <a:t>背景介绍</a:t>
            </a:r>
            <a:r>
              <a:rPr lang="en-US" sz="3600" b="true">
                <a:solidFill>
                  <a:srgbClr val="000000">
                    <a:alpha val="100000"/>
                  </a:srgbClr>
                </a:solidFill>
                <a:latin typeface="微软雅黑"/>
                <a:ea typeface="微软雅黑"/>
                <a:cs typeface="+mn-cs"/>
              </a:rPr>
              <a:t>-</a:t>
            </a:r>
            <a:r>
              <a:rPr lang="zh-CN" sz="3600" b="true">
                <a:solidFill>
                  <a:srgbClr val="000000">
                    <a:alpha val="100000"/>
                  </a:srgbClr>
                </a:solidFill>
                <a:latin typeface="微软雅黑"/>
                <a:ea typeface="微软雅黑"/>
                <a:cs typeface="+mn-cs"/>
              </a:rPr>
              <a:t>内核功能扩展</a:t>
            </a:r>
            <a:endParaRPr/>
          </a:p>
        </p:txBody>
      </p:sp>
      <p:sp>
        <p:nvSpPr>
          <p:cNvPr id="10" name="文本框 119"/>
          <p:cNvSpPr txBox="true"/>
          <p:nvPr/>
        </p:nvSpPr>
        <p:spPr>
          <a:xfrm rot="0" flipH="false" flipV="false">
            <a:off x="340377" y="991801"/>
            <a:ext cx="8540750" cy="9715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通过</a:t>
            </a:r>
            <a:r>
              <a:rPr lang="zh-CN" sz="2000" b="true" spc="-10">
                <a:solidFill>
                  <a:schemeClr val="tx1">
                    <a:lumMod val="85000"/>
                    <a:lumOff val="15000"/>
                    <a:alpha val="100000"/>
                  </a:schemeClr>
                </a:solidFill>
                <a:latin typeface="微软雅黑"/>
                <a:ea typeface="微软雅黑"/>
                <a:cs typeface="+mn-cs"/>
              </a:rPr>
              <a:t>修改内核扩展</a:t>
            </a:r>
            <a:r>
              <a:rPr lang="en-US" sz="2000" b="true" spc="-10">
                <a:solidFill>
                  <a:schemeClr val="tx1">
                    <a:lumMod val="85000"/>
                    <a:lumOff val="15000"/>
                    <a:alpha val="100000"/>
                  </a:schemeClr>
                </a:solidFill>
                <a:latin typeface="微软雅黑"/>
                <a:ea typeface="微软雅黑"/>
                <a:cs typeface="+mn-cs"/>
              </a:rPr>
              <a:t>cgroup: </a:t>
            </a:r>
            <a:r>
              <a:rPr lang="zh-CN" sz="2000" b="true" spc="-10">
                <a:solidFill>
                  <a:schemeClr val="tx1">
                    <a:lumMod val="85000"/>
                    <a:lumOff val="15000"/>
                    <a:alpha val="100000"/>
                  </a:schemeClr>
                </a:solidFill>
                <a:latin typeface="微软雅黑"/>
                <a:ea typeface="微软雅黑"/>
                <a:cs typeface="+mn-cs"/>
              </a:rPr>
              <a:t>高效实现定制化策略，但</a:t>
            </a:r>
            <a:r>
              <a:rPr lang="zh-CN" sz="2000" b="true" spc="-10">
                <a:solidFill>
                  <a:schemeClr val="tx1">
                    <a:lumMod val="85000"/>
                    <a:lumOff val="15000"/>
                    <a:alpha val="100000"/>
                  </a:schemeClr>
                </a:solidFill>
                <a:latin typeface="微软雅黑"/>
                <a:ea typeface="微软雅黑"/>
                <a:cs typeface="+mn-cs"/>
              </a:rPr>
              <a:t>需要重新编译内核，对系统的稳定性和可维护性会造成影响</a:t>
            </a:r>
            <a:endParaRPr/>
          </a:p>
        </p:txBody>
      </p:sp>
      <p:sp>
        <p:nvSpPr>
          <p:cNvPr id="11" name="文本框 119"/>
          <p:cNvSpPr txBox="true"/>
          <p:nvPr/>
        </p:nvSpPr>
        <p:spPr>
          <a:xfrm rot="0" flipH="false" flipV="false">
            <a:off x="340377" y="1963351"/>
            <a:ext cx="72072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a:t>
            </a:r>
            <a:r>
              <a:rPr lang="zh-CN" sz="2000" b="true" spc="-10">
                <a:solidFill>
                  <a:schemeClr val="tx1">
                    <a:lumMod val="85000"/>
                    <a:lumOff val="15000"/>
                    <a:alpha val="100000"/>
                  </a:schemeClr>
                </a:solidFill>
                <a:latin typeface="微软雅黑"/>
                <a:ea typeface="微软雅黑"/>
                <a:cs typeface="+mn-cs"/>
              </a:rPr>
              <a:t>可加载内核模块</a:t>
            </a:r>
            <a:r>
              <a:rPr lang="en-US" sz="2000" b="true" spc="-10">
                <a:solidFill>
                  <a:schemeClr val="tx1">
                    <a:lumMod val="85000"/>
                    <a:lumOff val="15000"/>
                    <a:alpha val="100000"/>
                  </a:schemeClr>
                </a:solidFill>
                <a:latin typeface="微软雅黑"/>
                <a:ea typeface="微软雅黑"/>
                <a:cs typeface="+mn-cs"/>
              </a:rPr>
              <a:t> (Loadable Kernel Module, LKM):</a:t>
            </a:r>
            <a:endParaRPr/>
          </a:p>
        </p:txBody>
      </p:sp>
      <p:pic>
        <p:nvPicPr>
          <p:cNvPr id="12" name=""/>
          <p:cNvPicPr>
            <a:picLocks noChangeAspect="true"/>
          </p:cNvPicPr>
          <p:nvPr/>
        </p:nvPicPr>
        <p:blipFill>
          <a:blip r:embed="rId1"/>
          <a:stretch>
            <a:fillRect/>
          </a:stretch>
        </p:blipFill>
        <p:spPr>
          <a:xfrm rot="0" flipH="false" flipV="false">
            <a:off x="6210300" y="2667000"/>
            <a:ext cx="5779334" cy="2882900"/>
          </a:xfrm>
          <a:prstGeom prst="rect"/>
        </p:spPr>
      </p:pic>
      <p:sp>
        <p:nvSpPr>
          <p:cNvPr id="13" name="文本框 119"/>
          <p:cNvSpPr txBox="true"/>
          <p:nvPr/>
        </p:nvSpPr>
        <p:spPr>
          <a:xfrm rot="0" flipH="false" flipV="false">
            <a:off x="566962" y="2566601"/>
            <a:ext cx="578485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优势在于可以在运行时</a:t>
            </a:r>
            <a:r>
              <a:rPr lang="zh-CN" sz="2000" b="true" spc="-10">
                <a:solidFill>
                  <a:srgbClr val="FF0000">
                    <a:alpha val="100000"/>
                  </a:srgbClr>
                </a:solidFill>
                <a:latin typeface="微软雅黑"/>
                <a:ea typeface="微软雅黑"/>
                <a:cs typeface="+mn-cs"/>
              </a:rPr>
              <a:t>动态加载</a:t>
            </a:r>
            <a:r>
              <a:rPr lang="zh-CN" sz="2000" b="true" spc="-10">
                <a:solidFill>
                  <a:schemeClr val="tx1">
                    <a:lumMod val="85000"/>
                    <a:lumOff val="15000"/>
                    <a:alpha val="100000"/>
                  </a:schemeClr>
                </a:solidFill>
                <a:latin typeface="微软雅黑"/>
                <a:ea typeface="微软雅黑"/>
                <a:cs typeface="+mn-cs"/>
              </a:rPr>
              <a:t>，无需重新编译内核，易于部署，且可加载模块同样位于内核态</a:t>
            </a:r>
            <a:endParaRPr/>
          </a:p>
        </p:txBody>
      </p:sp>
      <p:sp>
        <p:nvSpPr>
          <p:cNvPr id="14" name="文本框 119"/>
          <p:cNvSpPr txBox="true"/>
          <p:nvPr/>
        </p:nvSpPr>
        <p:spPr>
          <a:xfrm rot="0" flipH="false" flipV="false">
            <a:off x="340377" y="3429000"/>
            <a:ext cx="5873750" cy="603250"/>
          </a:xfrm>
          <a:prstGeom prst="rect">
            <a:avLst/>
          </a:prstGeom>
          <a:noFill/>
        </p:spPr>
        <p:txBody>
          <a:bodyPr wrap="square" rtlCol="false">
            <a:spAutoFit/>
          </a:bodyPr>
          <a:lstStyle/>
          <a:p>
            <a:pPr>
              <a:lnSpc>
                <a:spcPct val="120000"/>
              </a:lnSpc>
            </a:pPr>
            <a:r>
              <a:rPr lang="en-US" sz="2800" b="true" spc="-10">
                <a:solidFill>
                  <a:schemeClr val="tx1">
                    <a:lumMod val="85000"/>
                    <a:lumOff val="15000"/>
                    <a:alpha val="100000"/>
                  </a:schemeClr>
                </a:solidFill>
                <a:latin typeface="微软雅黑"/>
                <a:ea typeface="微软雅黑"/>
                <a:cs typeface="+mn-cs"/>
              </a:rPr>
              <a:t>·</a:t>
            </a:r>
            <a:r>
              <a:rPr lang="en-US" sz="2000" b="true" spc="-10">
                <a:solidFill>
                  <a:schemeClr val="tx1">
                    <a:lumMod val="85000"/>
                    <a:lumOff val="15000"/>
                    <a:alpha val="100000"/>
                  </a:schemeClr>
                </a:solidFill>
                <a:latin typeface="微软雅黑"/>
                <a:ea typeface="微软雅黑"/>
                <a:cs typeface="+mn-cs"/>
              </a:rPr>
              <a:t> eBPF</a:t>
            </a:r>
            <a:r>
              <a:rPr lang="zh-CN" sz="2000" b="true" spc="-10">
                <a:solidFill>
                  <a:schemeClr val="tx1">
                    <a:lumMod val="85000"/>
                    <a:lumOff val="15000"/>
                    <a:alpha val="100000"/>
                  </a:schemeClr>
                </a:solidFill>
                <a:latin typeface="微软雅黑"/>
                <a:ea typeface="微软雅黑"/>
                <a:cs typeface="+mn-cs"/>
              </a:rPr>
              <a:t>（扩展伯克利包过滤器）：</a:t>
            </a:r>
            <a:endParaRPr/>
          </a:p>
        </p:txBody>
      </p:sp>
      <p:sp>
        <p:nvSpPr>
          <p:cNvPr id="15" name="文本框 119"/>
          <p:cNvSpPr txBox="true"/>
          <p:nvPr/>
        </p:nvSpPr>
        <p:spPr>
          <a:xfrm rot="0" flipH="false" flipV="false">
            <a:off x="566962" y="4069149"/>
            <a:ext cx="5645150" cy="825500"/>
          </a:xfrm>
          <a:prstGeom prst="rect">
            <a:avLst/>
          </a:prstGeom>
          <a:noFill/>
        </p:spPr>
        <p:txBody>
          <a:bodyPr wrap="square" rtlCol="false">
            <a:spAutoFit/>
          </a:bodyPr>
          <a:lstStyle/>
          <a:p>
            <a:pPr>
              <a:lnSpc>
                <a:spcPct val="120000"/>
              </a:lnSpc>
            </a:pPr>
            <a:r>
              <a:rPr lang="zh-CN" sz="2000" b="true" spc="-10">
                <a:solidFill>
                  <a:schemeClr val="tx1">
                    <a:lumMod val="85000"/>
                    <a:lumOff val="15000"/>
                    <a:alpha val="100000"/>
                  </a:schemeClr>
                </a:solidFill>
                <a:latin typeface="微软雅黑"/>
                <a:ea typeface="微软雅黑"/>
                <a:cs typeface="+mn-cs"/>
              </a:rPr>
              <a:t>在内核空间中运行可编程的虚拟机，依赖于</a:t>
            </a:r>
            <a:r>
              <a:rPr lang="en-US" sz="2000" b="true" spc="-10">
                <a:solidFill>
                  <a:schemeClr val="tx1">
                    <a:lumMod val="85000"/>
                    <a:lumOff val="15000"/>
                    <a:alpha val="100000"/>
                  </a:schemeClr>
                </a:solidFill>
                <a:latin typeface="微软雅黑"/>
                <a:ea typeface="微软雅黑"/>
                <a:cs typeface="+mn-cs"/>
              </a:rPr>
              <a:t>kprobes</a:t>
            </a:r>
            <a:r>
              <a:rPr lang="zh-CN" sz="2000" b="true" spc="-10">
                <a:solidFill>
                  <a:schemeClr val="tx1">
                    <a:lumMod val="85000"/>
                    <a:lumOff val="15000"/>
                    <a:alpha val="100000"/>
                  </a:schemeClr>
                </a:solidFill>
                <a:latin typeface="微软雅黑"/>
                <a:ea typeface="微软雅黑"/>
                <a:cs typeface="+mn-cs"/>
              </a:rPr>
              <a:t>机制，性能开销较大，安全性更强</a:t>
            </a:r>
            <a:endParaRPr/>
          </a:p>
        </p:txBody>
      </p:sp>
    </p:spTree>
  </p:cSld>
</p:sld>
</file>

<file path=ppt/theme/theme1.xml><?xml version="1.0" encoding="utf-8"?>
<a:theme xmlns:a="http://schemas.openxmlformats.org/drawingml/2006/main" name="Office 主题​​">
  <a:themeElements>
    <a:clrScheme name="华科模板">
      <a:dk1>
        <a:sysClr val="windowText" lastClr="000000"/>
      </a:dk1>
      <a:lt1>
        <a:sysClr val="window" lastClr="FFFFFF"/>
      </a:lt1>
      <a:dk2>
        <a:srgbClr val="44546A"/>
      </a:dk2>
      <a:lt2>
        <a:srgbClr val="E7E6E6"/>
      </a:lt2>
      <a:accent1>
        <a:srgbClr val="006BCC"/>
      </a:accent1>
      <a:accent2>
        <a:srgbClr val="01E6C0"/>
      </a:accent2>
      <a:accent3>
        <a:srgbClr val="A5A5A5"/>
      </a:accent3>
      <a:accent4>
        <a:srgbClr val="FFC000"/>
      </a:accent4>
      <a:accent5>
        <a:srgbClr val="5B9BD5"/>
      </a:accent5>
      <a:accent6>
        <a:srgbClr val="70AD47"/>
      </a:accent6>
      <a:hlink>
        <a:srgbClr val="0563C1"/>
      </a:hlink>
      <a:folHlink>
        <a:srgbClr val="954F72"/>
      </a:folHlink>
    </a:clrScheme>
    <a:fontScheme name="华科模板">
      <a:majorFont>
        <a:latin typeface="Segoe UI"/>
        <a:ea typeface="微软雅黑"/>
        <a:cs typeface=""/>
      </a:majorFont>
      <a:minorFont>
        <a:latin typeface="Segoe UI"/>
        <a:ea typeface="微软雅黑"/>
        <a:cs typeface=""/>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ppt/theme/theme3.xml><?xml version="1.0" encoding="utf-8"?>
<a:theme xmlns:a="http://schemas.openxmlformats.org/drawingml/2006/main" name="1_model-3">
  <a:themeElements>
    <a:clrScheme name="">
      <a:dk1>
        <a:srgbClr val="40458C"/>
      </a:dk1>
      <a:lt1>
        <a:srgbClr val="FFFFFF"/>
      </a:lt1>
      <a:dk2>
        <a:srgbClr val="660066"/>
      </a:dk2>
      <a:lt2>
        <a:srgbClr val="B7C1EB"/>
      </a:lt2>
      <a:accent1>
        <a:srgbClr val="ECD882"/>
      </a:accent1>
      <a:accent2>
        <a:srgbClr val="B2B2B2"/>
      </a:accent2>
      <a:accent3>
        <a:srgbClr val="FFFFFF"/>
      </a:accent3>
      <a:accent4>
        <a:srgbClr val="363A78"/>
      </a:accent4>
      <a:accent5>
        <a:srgbClr val="F4E8C1"/>
      </a:accent5>
      <a:accent6>
        <a:srgbClr val="9F9F9F"/>
      </a:accent6>
      <a:hlink>
        <a:srgbClr val="6F89F7"/>
      </a:hlink>
      <a:folHlink>
        <a:srgbClr val="CFDBFD"/>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false">
              <a:srgbClr val="000000">
                <a:alpha val="38000"/>
              </a:srgbClr>
            </a:outerShdw>
          </a:effectLst>
        </a:effectStyle>
        <a:effectStyle>
          <a:effectLst>
            <a:outerShdw blurRad="40000" dist="23000" dir="5400000" rotWithShape="false">
              <a:srgbClr val="000000">
                <a:alpha val="35000"/>
              </a:srgbClr>
            </a:outerShdw>
          </a:effectLst>
        </a:effectStyle>
        <a:effectStyle>
          <a:effectLst>
            <a:outerShdw blurRad="40000" dist="23000" dir="5400000" rotWithShape="false">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false">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theme>
</file>

<file path=docProps/app.xml><?xml version="1.0" encoding="utf-8"?>
<Properties xmlns:vt="http://schemas.openxmlformats.org/officeDocument/2006/docPropsVTypes" xmlns="http://schemas.openxmlformats.org/officeDocument/2006/extended-properties">
  <Application>Tencent office</Application>
</Properties>
</file>

<file path=docProps/core.xml><?xml version="1.0" encoding="utf-8"?>
<cp:coreProperties xmlns:xsi="http://www.w3.org/2001/XMLSchema-instance" xmlns:dcmitype="http://purl.org/dc/dcmitype/" xmlns:dcterms="http://purl.org/dc/terms/" xmlns:cp="http://schemas.openxmlformats.org/package/2006/metadata/core-properties" xmlns:dc="http://purl.org/dc/elements/1.1/">
  <dcterms:created xsi:type="dcterms:W3CDTF">2024-08-16T19:36:59Z</dcterms:created>
  <dcterms:modified xsi:type="dcterms:W3CDTF">2024-08-16T19:36:59Z</dcterms:modified>
</cp:coreProperties>
</file>